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notesSlides/_rels/notesSlide1.xml.rels" ContentType="application/vnd.openxmlformats-package.relationships+xml"/>
  <Override PartName="/ppt/notesSlides/notesSlide1.xml" ContentType="application/vnd.openxmlformats-officedocument.presentationml.notesSlide+xml"/>
  <Override PartName="/ppt/presProps.xml" ContentType="application/vnd.openxmlformats-officedocument.presentationml.presPro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_rels/slideLayout33.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6.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26.xml.rels" ContentType="application/vnd.openxmlformats-package.relationships+xml"/>
  <Override PartName="/ppt/slideLayouts/_rels/slideLayout34.xml.rels" ContentType="application/vnd.openxmlformats-package.relationships+xml"/>
  <Override PartName="/ppt/slideLayouts/_rels/slideLayout17.xml.rels" ContentType="application/vnd.openxmlformats-package.relationships+xml"/>
  <Override PartName="/ppt/slideLayouts/_rels/slideLayout25.xml.rels" ContentType="application/vnd.openxmlformats-package.relationships+xml"/>
  <Override PartName="/ppt/slideLayouts/_rels/slideLayout18.xml.rels" ContentType="application/vnd.openxmlformats-package.relationships+xml"/>
  <Override PartName="/ppt/slideLayouts/_rels/slideLayout35.xml.rels" ContentType="application/vnd.openxmlformats-package.relationships+xml"/>
  <Override PartName="/ppt/slideLayouts/_rels/slideLayout27.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31.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2.xml.rels" ContentType="application/vnd.openxmlformats-package.relationships+xml"/>
  <Override PartName="/ppt/slideLayouts/_rels/slideLayout28.xml.rels" ContentType="application/vnd.openxmlformats-package.relationships+xml"/>
  <Override PartName="/ppt/slideLayouts/_rels/slideLayout1.xml.rels" ContentType="application/vnd.openxmlformats-package.relationships+xml"/>
  <Override PartName="/ppt/slideLayouts/_rels/slideLayout19.xml.rels" ContentType="application/vnd.openxmlformats-package.relationships+xml"/>
  <Override PartName="/ppt/slideLayouts/_rels/slideLayout36.xml.rels" ContentType="application/vnd.openxmlformats-package.relationships+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35.xml" ContentType="application/vnd.openxmlformats-officedocument.presentationml.slideLayout+xml"/>
  <Override PartName="/ppt/slideLayouts/slideLayout25.xml" ContentType="application/vnd.openxmlformats-officedocument.presentationml.slideLayout+xml"/>
  <Override PartName="/ppt/slideLayouts/slideLayout17.xml" ContentType="application/vnd.openxmlformats-officedocument.presentationml.slideLayout+xml"/>
  <Override PartName="/ppt/slideLayouts/slideLayout34.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8.xml" ContentType="application/vnd.openxmlformats-officedocument.presentationml.slideLayout+xml"/>
  <Override PartName="/ppt/slideLayouts/slideLayout1.xml" ContentType="application/vnd.openxmlformats-officedocument.presentationml.slideLayout+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3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6.wmf" ContentType="image/x-wmf"/>
  <Override PartName="/ppt/media/image43.wmf" ContentType="image/x-wmf"/>
  <Override PartName="/ppt/media/image23.png" ContentType="image/png"/>
  <Override PartName="/ppt/media/image40.png" ContentType="image/png"/>
  <Override PartName="/ppt/media/image22.png" ContentType="image/png"/>
  <Override PartName="/ppt/media/image21.png" ContentType="image/png"/>
  <Override PartName="/ppt/media/image20.png" ContentType="image/png"/>
  <Override PartName="/ppt/media/image18.png" ContentType="image/png"/>
  <Override PartName="/ppt/media/image35.png" ContentType="image/png"/>
  <Override PartName="/ppt/media/image52.png" ContentType="image/png"/>
  <Override PartName="/ppt/media/image25.wmf" ContentType="image/x-wmf"/>
  <Override PartName="/ppt/media/image42.wmf" ContentType="image/x-wmf"/>
  <Override PartName="/ppt/media/image17.wmf" ContentType="image/x-wmf"/>
  <Override PartName="/ppt/media/image9.png" ContentType="image/png"/>
  <Override PartName="/ppt/media/image24.wmf" ContentType="image/x-wmf"/>
  <Override PartName="/ppt/media/image16.wmf" ContentType="image/x-wmf"/>
  <Override PartName="/ppt/media/image8.png" ContentType="image/png"/>
  <Override PartName="/ppt/media/image15.wmf" ContentType="image/x-wmf"/>
  <Override PartName="/ppt/media/image7.png" ContentType="image/png"/>
  <Override PartName="/ppt/media/image29.png" ContentType="image/png"/>
  <Override PartName="/ppt/media/image46.png" ContentType="image/png"/>
  <Override PartName="/ppt/media/image14.wmf" ContentType="image/x-wmf"/>
  <Override PartName="/ppt/media/image6.png" ContentType="image/png"/>
  <Override PartName="/ppt/media/image1.png" ContentType="image/png"/>
  <Override PartName="/ppt/media/image2.png" ContentType="image/png"/>
  <Override PartName="/ppt/media/image3.png" ContentType="image/png"/>
  <Override PartName="/ppt/media/image34.png" ContentType="image/png"/>
  <Override PartName="/ppt/media/image51.png" ContentType="image/png"/>
  <Override PartName="/ppt/media/image27.png" ContentType="image/png"/>
  <Override PartName="/ppt/media/image4.png" ContentType="image/png"/>
  <Override PartName="/ppt/media/image12.wmf" ContentType="image/x-wmf"/>
  <Override PartName="/ppt/media/image37.png" ContentType="image/png"/>
  <Override PartName="/ppt/media/image54.png" ContentType="image/png"/>
  <Override PartName="/ppt/media/image38.png" ContentType="image/png"/>
  <Override PartName="/ppt/media/image55.png" ContentType="image/png"/>
  <Override PartName="/ppt/media/image47.png" ContentType="image/png"/>
  <Override PartName="/ppt/media/image39.png" ContentType="image/png"/>
  <Override PartName="/ppt/media/image56.png" ContentType="image/png"/>
  <Override PartName="/ppt/media/image48.png" ContentType="image/png"/>
  <Override PartName="/ppt/media/image41.png" ContentType="image/png"/>
  <Override PartName="/ppt/media/image50.png" ContentType="image/png"/>
  <Override PartName="/ppt/media/image33.png" ContentType="image/png"/>
  <Override PartName="/ppt/media/image44.wmf" ContentType="image/x-wmf"/>
  <Override PartName="/ppt/media/image49.png" ContentType="image/png"/>
  <Override PartName="/ppt/media/image32.png" ContentType="image/png"/>
  <Override PartName="/ppt/media/image31.png" ContentType="image/png"/>
  <Override PartName="/ppt/media/image30.png" ContentType="image/png"/>
  <Override PartName="/ppt/media/image10.png" ContentType="image/png"/>
  <Override PartName="/ppt/media/image45.png" ContentType="image/png"/>
  <Override PartName="/ppt/media/image28.png" ContentType="image/png"/>
  <Override PartName="/ppt/media/image19.png" ContentType="image/png"/>
  <Override PartName="/ppt/media/image53.png" ContentType="image/png"/>
  <Override PartName="/ppt/media/image36.png" ContentType="image/png"/>
  <Override PartName="/ppt/media/image11.png" ContentType="image/png"/>
  <Override PartName="/ppt/media/image13.wmf" ContentType="image/x-wmf"/>
  <Override PartName="/ppt/media/image5.png" ContentType="image/pn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_rels/slide10.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14.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24.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38.xml.rels" ContentType="application/vnd.openxmlformats-package.relationships+xml"/>
  <Override PartName="/ppt/slides/_rels/slide25.xml.rels" ContentType="application/vnd.openxmlformats-package.relationships+xml"/>
  <Override PartName="/ppt/slides/_rels/slide5.xml.rels" ContentType="application/vnd.openxmlformats-package.relationships+xml"/>
  <Override PartName="/ppt/slides/_rels/slide16.xml.rels" ContentType="application/vnd.openxmlformats-package.relationships+xml"/>
  <Override PartName="/ppt/slides/_rels/slide33.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35.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34.xml.rels" ContentType="application/vnd.openxmlformats-package.relationships+xml"/>
  <Override PartName="/ppt/slides/_rels/slide19.xml.rels" ContentType="application/vnd.openxmlformats-package.relationships+xml"/>
  <Override PartName="/ppt/slides/_rels/slide36.xml.rels" ContentType="application/vnd.openxmlformats-package.relationships+xml"/>
  <Override PartName="/ppt/slides/_rels/slide8.xml.rels" ContentType="application/vnd.openxmlformats-package.relationships+xml"/>
  <Override PartName="/ppt/slides/_rels/slide28.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slide25.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3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34.xml" ContentType="application/vnd.openxmlformats-officedocument.presentationml.slide+xml"/>
  <Override PartName="/ppt/embeddings/oleObject1.bin" ContentType="application/vnd.openxmlformats-officedocument.oleObject"/>
  <Override PartName="/ppt/embeddings/oleObject2.bin" ContentType="application/vnd.openxmlformats-officedocument.oleObjec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s-BO" sz="4400" spc="-1" strike="noStrike">
                <a:solidFill>
                  <a:srgbClr val="000000"/>
                </a:solidFill>
                <a:latin typeface="Arial"/>
              </a:rPr>
              <a:t>Pulse para desplazar la diapositiva</a:t>
            </a:r>
            <a:endParaRPr b="0" lang="es-BO" sz="4400" spc="-1" strike="noStrike">
              <a:solidFill>
                <a:srgbClr val="000000"/>
              </a:solidFill>
              <a:latin typeface="Arial"/>
            </a:endParaRPr>
          </a:p>
        </p:txBody>
      </p:sp>
      <p:sp>
        <p:nvSpPr>
          <p:cNvPr id="57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es-BO" sz="2000" spc="-1" strike="noStrike">
                <a:solidFill>
                  <a:srgbClr val="000000"/>
                </a:solidFill>
                <a:latin typeface="Arial"/>
              </a:rPr>
              <a:t>Pulse para editar el formato de las notas</a:t>
            </a:r>
            <a:endParaRPr b="0" lang="es-BO" sz="2000" spc="-1" strike="noStrike">
              <a:solidFill>
                <a:srgbClr val="000000"/>
              </a:solidFill>
              <a:latin typeface="Arial"/>
            </a:endParaRPr>
          </a:p>
        </p:txBody>
      </p:sp>
      <p:sp>
        <p:nvSpPr>
          <p:cNvPr id="57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s-BO" sz="1400" spc="-1" strike="noStrike">
                <a:solidFill>
                  <a:srgbClr val="000000"/>
                </a:solidFill>
                <a:latin typeface="Times New Roman"/>
              </a:rPr>
              <a:t>&lt;cabecera&gt;</a:t>
            </a:r>
            <a:endParaRPr b="0" lang="es-BO" sz="1400" spc="-1" strike="noStrike">
              <a:solidFill>
                <a:srgbClr val="000000"/>
              </a:solidFill>
              <a:latin typeface="Times New Roman"/>
            </a:endParaRPr>
          </a:p>
        </p:txBody>
      </p:sp>
      <p:sp>
        <p:nvSpPr>
          <p:cNvPr id="577"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indent="0" algn="r">
              <a:buNone/>
              <a:defRPr b="0" lang="es-BO" sz="1400" spc="-1" strike="noStrike">
                <a:solidFill>
                  <a:srgbClr val="000000"/>
                </a:solidFill>
                <a:latin typeface="Times New Roman"/>
              </a:defRPr>
            </a:lvl1pPr>
          </a:lstStyle>
          <a:p>
            <a:pPr indent="0" algn="r">
              <a:buNone/>
            </a:pPr>
            <a:r>
              <a:rPr b="0" lang="es-BO" sz="1400" spc="-1" strike="noStrike">
                <a:solidFill>
                  <a:srgbClr val="000000"/>
                </a:solidFill>
                <a:latin typeface="Times New Roman"/>
              </a:rPr>
              <a:t>&lt;fecha/hora&gt;</a:t>
            </a:r>
            <a:endParaRPr b="0" lang="es-BO" sz="1400" spc="-1" strike="noStrike">
              <a:solidFill>
                <a:srgbClr val="000000"/>
              </a:solidFill>
              <a:latin typeface="Times New Roman"/>
            </a:endParaRPr>
          </a:p>
        </p:txBody>
      </p:sp>
      <p:sp>
        <p:nvSpPr>
          <p:cNvPr id="578"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indent="0">
              <a:buNone/>
              <a:defRPr b="0" lang="es-BO" sz="1400" spc="-1" strike="noStrike">
                <a:solidFill>
                  <a:srgbClr val="000000"/>
                </a:solidFill>
                <a:latin typeface="Times New Roman"/>
              </a:defRPr>
            </a:lvl1pPr>
          </a:lstStyle>
          <a:p>
            <a:pPr indent="0">
              <a:buNone/>
            </a:pPr>
            <a:r>
              <a:rPr b="0" lang="es-BO" sz="1400" spc="-1" strike="noStrike">
                <a:solidFill>
                  <a:srgbClr val="000000"/>
                </a:solidFill>
                <a:latin typeface="Times New Roman"/>
              </a:rPr>
              <a:t>&lt;pie de página&gt;</a:t>
            </a:r>
            <a:endParaRPr b="0" lang="es-BO" sz="1400" spc="-1" strike="noStrike">
              <a:solidFill>
                <a:srgbClr val="000000"/>
              </a:solidFill>
              <a:latin typeface="Times New Roman"/>
            </a:endParaRPr>
          </a:p>
        </p:txBody>
      </p:sp>
      <p:sp>
        <p:nvSpPr>
          <p:cNvPr id="579"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indent="0" algn="r">
              <a:buNone/>
              <a:defRPr b="0" lang="es-BO" sz="1400" spc="-1" strike="noStrike">
                <a:solidFill>
                  <a:srgbClr val="000000"/>
                </a:solidFill>
                <a:latin typeface="Times New Roman"/>
              </a:defRPr>
            </a:lvl1pPr>
          </a:lstStyle>
          <a:p>
            <a:pPr indent="0" algn="r">
              <a:buNone/>
            </a:pPr>
            <a:fld id="{B404A3E1-1AC6-4D23-A694-28F217138421}" type="slidenum">
              <a:rPr b="0" lang="es-BO" sz="1400" spc="-1" strike="noStrike">
                <a:solidFill>
                  <a:srgbClr val="000000"/>
                </a:solidFill>
                <a:latin typeface="Times New Roman"/>
              </a:rPr>
              <a:t>&lt;número&gt;</a:t>
            </a:fld>
            <a:endParaRPr b="0" lang="es-B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PlaceHolder 1"/>
          <p:cNvSpPr>
            <a:spLocks noGrp="1"/>
          </p:cNvSpPr>
          <p:nvPr>
            <p:ph type="sldImg"/>
          </p:nvPr>
        </p:nvSpPr>
        <p:spPr>
          <a:xfrm>
            <a:off x="685800" y="1143000"/>
            <a:ext cx="5482080" cy="3081960"/>
          </a:xfrm>
          <a:prstGeom prst="rect">
            <a:avLst/>
          </a:prstGeom>
          <a:ln w="0">
            <a:noFill/>
          </a:ln>
        </p:spPr>
      </p:sp>
      <p:sp>
        <p:nvSpPr>
          <p:cNvPr id="714" name="PlaceHolder 2"/>
          <p:cNvSpPr>
            <a:spLocks noGrp="1"/>
          </p:cNvSpPr>
          <p:nvPr>
            <p:ph type="body"/>
          </p:nvPr>
        </p:nvSpPr>
        <p:spPr>
          <a:xfrm>
            <a:off x="685800" y="4400640"/>
            <a:ext cx="5482080" cy="3596040"/>
          </a:xfrm>
          <a:prstGeom prst="rect">
            <a:avLst/>
          </a:prstGeom>
          <a:noFill/>
          <a:ln w="0">
            <a:noFill/>
          </a:ln>
        </p:spPr>
        <p:txBody>
          <a:bodyPr lIns="0" rIns="0" tIns="0" bIns="0" anchor="t">
            <a:noAutofit/>
          </a:bodyPr>
          <a:p>
            <a:pPr marL="216000" indent="0">
              <a:buNone/>
            </a:pPr>
            <a:endParaRPr b="0" lang="es-BO" sz="1800" spc="-1" strike="noStrike">
              <a:solidFill>
                <a:srgbClr val="000000"/>
              </a:solidFill>
              <a:latin typeface="Arial"/>
            </a:endParaRPr>
          </a:p>
        </p:txBody>
      </p:sp>
      <p:sp>
        <p:nvSpPr>
          <p:cNvPr id="715" name="PlaceHolder 3"/>
          <p:cNvSpPr>
            <a:spLocks noGrp="1"/>
          </p:cNvSpPr>
          <p:nvPr>
            <p:ph type="sldNum" idx="13"/>
          </p:nvPr>
        </p:nvSpPr>
        <p:spPr>
          <a:xfrm>
            <a:off x="3884760" y="8685360"/>
            <a:ext cx="2967480" cy="454320"/>
          </a:xfrm>
          <a:prstGeom prst="rect">
            <a:avLst/>
          </a:prstGeom>
          <a:noFill/>
          <a:ln w="0">
            <a:noFill/>
          </a:ln>
        </p:spPr>
        <p:txBody>
          <a:bodyPr lIns="0" rIns="0" tIns="0" bIns="0" anchor="b">
            <a:noAutofit/>
          </a:bodyPr>
          <a:lstStyle>
            <a:lvl1pPr indent="0" algn="r">
              <a:lnSpc>
                <a:spcPct val="100000"/>
              </a:lnSpc>
              <a:buNone/>
              <a:tabLst>
                <a:tab algn="l" pos="0"/>
              </a:tabLst>
              <a:defRPr b="0" lang="es-ES" sz="1200" spc="-1" strike="noStrike">
                <a:solidFill>
                  <a:srgbClr val="000000"/>
                </a:solidFill>
                <a:latin typeface="Times New Roman"/>
              </a:defRPr>
            </a:lvl1pPr>
          </a:lstStyle>
          <a:p>
            <a:pPr indent="0" algn="r">
              <a:lnSpc>
                <a:spcPct val="100000"/>
              </a:lnSpc>
              <a:buNone/>
              <a:tabLst>
                <a:tab algn="l" pos="0"/>
              </a:tabLst>
            </a:pPr>
            <a:fld id="{FBF9728E-D50B-4BD6-B673-113AB8222909}" type="slidenum">
              <a:rPr b="0" lang="es-ES" sz="1200" spc="-1" strike="noStrike">
                <a:solidFill>
                  <a:srgbClr val="000000"/>
                </a:solidFill>
                <a:latin typeface="Times New Roman"/>
              </a:rPr>
              <a:t>&lt;número&gt;</a:t>
            </a:fld>
            <a:endParaRPr b="0" lang="es-BO"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34E54FE8-B56B-4792-BBDD-8BDBCF24C6C3}" type="slidenum">
              <a:t>&lt;#&gt;</a:t>
            </a:fld>
          </a:p>
        </p:txBody>
      </p:sp>
      <p:sp>
        <p:nvSpPr>
          <p:cNvPr id="4" name="PlaceHolder 3"/>
          <p:cNvSpPr>
            <a:spLocks noGrp="1"/>
          </p:cNvSpPr>
          <p:nvPr>
            <p:ph type="dt" idx="3"/>
          </p:nvPr>
        </p:nvSpPr>
        <p:spPr/>
        <p:txBody>
          <a:bodyPr/>
          <a:p>
            <a:r>
              <a:rPr lang="es-BO"/>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7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7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949D872-A713-406C-804E-C13A9A8997A9}" type="slidenum">
              <a:t>&lt;#&gt;</a:t>
            </a:fld>
          </a:p>
        </p:txBody>
      </p:sp>
      <p:sp>
        <p:nvSpPr>
          <p:cNvPr id="7" name="PlaceHolder 6"/>
          <p:cNvSpPr>
            <a:spLocks noGrp="1"/>
          </p:cNvSpPr>
          <p:nvPr>
            <p:ph type="dt" idx="3"/>
          </p:nvPr>
        </p:nvSpPr>
        <p:spPr/>
        <p:txBody>
          <a:bodyPr/>
          <a:p>
            <a:r>
              <a:rPr lang="es-BO"/>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7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8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8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8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FC57D5C-AD39-4D81-991A-F69A6514F236}" type="slidenum">
              <a:t>&lt;#&gt;</a:t>
            </a:fld>
          </a:p>
        </p:txBody>
      </p:sp>
      <p:sp>
        <p:nvSpPr>
          <p:cNvPr id="9" name="PlaceHolder 8"/>
          <p:cNvSpPr>
            <a:spLocks noGrp="1"/>
          </p:cNvSpPr>
          <p:nvPr>
            <p:ph type="dt" idx="3"/>
          </p:nvPr>
        </p:nvSpPr>
        <p:spPr/>
        <p:txBody>
          <a:bodyPr/>
          <a:p>
            <a:r>
              <a:rPr lang="es-BO"/>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8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8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8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8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8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8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5CA5F1B5-A205-45C9-A89E-B94DA0E36944}" type="slidenum">
              <a:t>&lt;#&gt;</a:t>
            </a:fld>
          </a:p>
        </p:txBody>
      </p:sp>
      <p:sp>
        <p:nvSpPr>
          <p:cNvPr id="11" name="PlaceHolder 10"/>
          <p:cNvSpPr>
            <a:spLocks noGrp="1"/>
          </p:cNvSpPr>
          <p:nvPr>
            <p:ph type="dt" idx="3"/>
          </p:nvPr>
        </p:nvSpPr>
        <p:spPr/>
        <p:txBody>
          <a:bodyPr/>
          <a:p>
            <a:r>
              <a:rPr lang="es-BO"/>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779CE12-3105-467F-9D33-C86E02F24E38}" type="slidenum">
              <a:t>&lt;#&gt;</a:t>
            </a:fld>
          </a:p>
        </p:txBody>
      </p:sp>
      <p:sp>
        <p:nvSpPr>
          <p:cNvPr id="4" name="PlaceHolder 3"/>
          <p:cNvSpPr>
            <a:spLocks noGrp="1"/>
          </p:cNvSpPr>
          <p:nvPr>
            <p:ph type="dt" idx="6"/>
          </p:nvPr>
        </p:nvSpPr>
        <p:spPr/>
        <p:txBody>
          <a:bodyPr/>
          <a:p>
            <a:r>
              <a:rPr lang="es-BO"/>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9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BO"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8B6278A9-DD52-4103-998F-CB00481319F6}" type="slidenum">
              <a:t>&lt;#&gt;</a:t>
            </a:fld>
          </a:p>
        </p:txBody>
      </p:sp>
      <p:sp>
        <p:nvSpPr>
          <p:cNvPr id="6" name="PlaceHolder 5"/>
          <p:cNvSpPr>
            <a:spLocks noGrp="1"/>
          </p:cNvSpPr>
          <p:nvPr>
            <p:ph type="dt" idx="6"/>
          </p:nvPr>
        </p:nvSpPr>
        <p:spPr/>
        <p:txBody>
          <a:bodyPr/>
          <a:p>
            <a:r>
              <a:rPr lang="es-BO"/>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9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59E282C-54C1-4DC8-A31A-26E509493DBE}" type="slidenum">
              <a:t>&lt;#&gt;</a:t>
            </a:fld>
          </a:p>
        </p:txBody>
      </p:sp>
      <p:sp>
        <p:nvSpPr>
          <p:cNvPr id="6" name="PlaceHolder 5"/>
          <p:cNvSpPr>
            <a:spLocks noGrp="1"/>
          </p:cNvSpPr>
          <p:nvPr>
            <p:ph type="dt" idx="6"/>
          </p:nvPr>
        </p:nvSpPr>
        <p:spPr/>
        <p:txBody>
          <a:bodyPr/>
          <a:p>
            <a:r>
              <a:rPr lang="es-BO"/>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0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0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A2BE947-DB37-4F87-B90A-91E2D74EA5D1}" type="slidenum">
              <a:t>&lt;#&gt;</a:t>
            </a:fld>
          </a:p>
        </p:txBody>
      </p:sp>
      <p:sp>
        <p:nvSpPr>
          <p:cNvPr id="7" name="PlaceHolder 6"/>
          <p:cNvSpPr>
            <a:spLocks noGrp="1"/>
          </p:cNvSpPr>
          <p:nvPr>
            <p:ph type="dt" idx="6"/>
          </p:nvPr>
        </p:nvSpPr>
        <p:spPr/>
        <p:txBody>
          <a:bodyPr/>
          <a:p>
            <a:r>
              <a:rPr lang="es-BO"/>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B485EBF-2AE7-4792-B708-96452405FF84}" type="slidenum">
              <a:t>&lt;#&gt;</a:t>
            </a:fld>
          </a:p>
        </p:txBody>
      </p:sp>
      <p:sp>
        <p:nvSpPr>
          <p:cNvPr id="5" name="PlaceHolder 4"/>
          <p:cNvSpPr>
            <a:spLocks noGrp="1"/>
          </p:cNvSpPr>
          <p:nvPr>
            <p:ph type="dt" idx="6"/>
          </p:nvPr>
        </p:nvSpPr>
        <p:spPr/>
        <p:txBody>
          <a:bodyPr/>
          <a:p>
            <a:r>
              <a:rPr lang="es-BO"/>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s-BO"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6D91ADD-1B58-479E-A5DE-BD46C8F0AFF4}" type="slidenum">
              <a:t>&lt;#&gt;</a:t>
            </a:fld>
          </a:p>
        </p:txBody>
      </p:sp>
      <p:sp>
        <p:nvSpPr>
          <p:cNvPr id="5" name="PlaceHolder 4"/>
          <p:cNvSpPr>
            <a:spLocks noGrp="1"/>
          </p:cNvSpPr>
          <p:nvPr>
            <p:ph type="dt" idx="6"/>
          </p:nvPr>
        </p:nvSpPr>
        <p:spPr/>
        <p:txBody>
          <a:bodyPr/>
          <a:p>
            <a:r>
              <a:rPr lang="es-BO"/>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0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0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94D32E4-E510-4C61-8396-AD7DFF5A9587}" type="slidenum">
              <a:t>&lt;#&gt;</a:t>
            </a:fld>
          </a:p>
        </p:txBody>
      </p:sp>
      <p:sp>
        <p:nvSpPr>
          <p:cNvPr id="8" name="PlaceHolder 7"/>
          <p:cNvSpPr>
            <a:spLocks noGrp="1"/>
          </p:cNvSpPr>
          <p:nvPr>
            <p:ph type="dt" idx="6"/>
          </p:nvPr>
        </p:nvSpPr>
        <p:spPr/>
        <p:txBody>
          <a:bodyPr/>
          <a:p>
            <a:r>
              <a:rPr lang="es-BO"/>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5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BO"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6CC82A5-1365-48C8-B464-47170CDBAB5D}" type="slidenum">
              <a:t>&lt;#&gt;</a:t>
            </a:fld>
          </a:p>
        </p:txBody>
      </p:sp>
      <p:sp>
        <p:nvSpPr>
          <p:cNvPr id="6" name="PlaceHolder 5"/>
          <p:cNvSpPr>
            <a:spLocks noGrp="1"/>
          </p:cNvSpPr>
          <p:nvPr>
            <p:ph type="dt" idx="3"/>
          </p:nvPr>
        </p:nvSpPr>
        <p:spPr/>
        <p:txBody>
          <a:bodyPr/>
          <a:p>
            <a:r>
              <a:rPr lang="es-BO"/>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1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72273A0-4E0A-4392-B8EE-8795A0DC5F9E}" type="slidenum">
              <a:t>&lt;#&gt;</a:t>
            </a:fld>
          </a:p>
        </p:txBody>
      </p:sp>
      <p:sp>
        <p:nvSpPr>
          <p:cNvPr id="8" name="PlaceHolder 7"/>
          <p:cNvSpPr>
            <a:spLocks noGrp="1"/>
          </p:cNvSpPr>
          <p:nvPr>
            <p:ph type="dt" idx="6"/>
          </p:nvPr>
        </p:nvSpPr>
        <p:spPr/>
        <p:txBody>
          <a:bodyPr/>
          <a:p>
            <a:r>
              <a:rPr lang="es-BO"/>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1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1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D4987AE-538C-48E1-B473-6E83D7DCE08F}" type="slidenum">
              <a:t>&lt;#&gt;</a:t>
            </a:fld>
          </a:p>
        </p:txBody>
      </p:sp>
      <p:sp>
        <p:nvSpPr>
          <p:cNvPr id="8" name="PlaceHolder 7"/>
          <p:cNvSpPr>
            <a:spLocks noGrp="1"/>
          </p:cNvSpPr>
          <p:nvPr>
            <p:ph type="dt" idx="6"/>
          </p:nvPr>
        </p:nvSpPr>
        <p:spPr/>
        <p:txBody>
          <a:bodyPr/>
          <a:p>
            <a:r>
              <a:rPr lang="es-BO"/>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1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1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9EDCCCF-80E0-4B7A-9206-2093B15B661E}" type="slidenum">
              <a:t>&lt;#&gt;</a:t>
            </a:fld>
          </a:p>
        </p:txBody>
      </p:sp>
      <p:sp>
        <p:nvSpPr>
          <p:cNvPr id="7" name="PlaceHolder 6"/>
          <p:cNvSpPr>
            <a:spLocks noGrp="1"/>
          </p:cNvSpPr>
          <p:nvPr>
            <p:ph type="dt" idx="6"/>
          </p:nvPr>
        </p:nvSpPr>
        <p:spPr/>
        <p:txBody>
          <a:bodyPr/>
          <a:p>
            <a:r>
              <a:rPr lang="es-BO"/>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2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2B224A86-5EE5-4442-9DBD-7C362BFDE647}" type="slidenum">
              <a:t>&lt;#&gt;</a:t>
            </a:fld>
          </a:p>
        </p:txBody>
      </p:sp>
      <p:sp>
        <p:nvSpPr>
          <p:cNvPr id="9" name="PlaceHolder 8"/>
          <p:cNvSpPr>
            <a:spLocks noGrp="1"/>
          </p:cNvSpPr>
          <p:nvPr>
            <p:ph type="dt" idx="6"/>
          </p:nvPr>
        </p:nvSpPr>
        <p:spPr/>
        <p:txBody>
          <a:bodyPr/>
          <a:p>
            <a:r>
              <a:rPr lang="es-BO"/>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2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2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2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2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3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3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E6BBAC0E-F516-4E16-80B5-4E2E2DFC9A4B}" type="slidenum">
              <a:t>&lt;#&gt;</a:t>
            </a:fld>
          </a:p>
        </p:txBody>
      </p:sp>
      <p:sp>
        <p:nvSpPr>
          <p:cNvPr id="11" name="PlaceHolder 10"/>
          <p:cNvSpPr>
            <a:spLocks noGrp="1"/>
          </p:cNvSpPr>
          <p:nvPr>
            <p:ph type="dt" idx="6"/>
          </p:nvPr>
        </p:nvSpPr>
        <p:spPr/>
        <p:txBody>
          <a:bodyPr/>
          <a:p>
            <a:r>
              <a:rPr lang="es-BO"/>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27566B4C-843A-49DE-8E51-94CCA2A65F26}" type="slidenum">
              <a:t>&lt;#&gt;</a:t>
            </a:fld>
          </a:p>
        </p:txBody>
      </p:sp>
      <p:sp>
        <p:nvSpPr>
          <p:cNvPr id="4" name="PlaceHolder 3"/>
          <p:cNvSpPr>
            <a:spLocks noGrp="1"/>
          </p:cNvSpPr>
          <p:nvPr>
            <p:ph type="dt" idx="9"/>
          </p:nvPr>
        </p:nvSpPr>
        <p:spPr/>
        <p:txBody>
          <a:bodyPr/>
          <a:p>
            <a:r>
              <a:rPr lang="es-BO"/>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3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s-BO"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13EA008-4ADD-408E-B50F-3CC079C31FFC}" type="slidenum">
              <a:t>&lt;#&gt;</a:t>
            </a:fld>
          </a:p>
        </p:txBody>
      </p:sp>
      <p:sp>
        <p:nvSpPr>
          <p:cNvPr id="6" name="PlaceHolder 5"/>
          <p:cNvSpPr>
            <a:spLocks noGrp="1"/>
          </p:cNvSpPr>
          <p:nvPr>
            <p:ph type="dt" idx="9"/>
          </p:nvPr>
        </p:nvSpPr>
        <p:spPr/>
        <p:txBody>
          <a:bodyPr/>
          <a:p>
            <a:r>
              <a:rPr lang="es-BO"/>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4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9457797-1707-48CF-A792-278E11ABB19B}" type="slidenum">
              <a:t>&lt;#&gt;</a:t>
            </a:fld>
          </a:p>
        </p:txBody>
      </p:sp>
      <p:sp>
        <p:nvSpPr>
          <p:cNvPr id="6" name="PlaceHolder 5"/>
          <p:cNvSpPr>
            <a:spLocks noGrp="1"/>
          </p:cNvSpPr>
          <p:nvPr>
            <p:ph type="dt" idx="9"/>
          </p:nvPr>
        </p:nvSpPr>
        <p:spPr/>
        <p:txBody>
          <a:bodyPr/>
          <a:p>
            <a:r>
              <a:rPr lang="es-BO"/>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4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4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D2A0B17-FB25-4AC8-A522-9A038B0F3561}" type="slidenum">
              <a:t>&lt;#&gt;</a:t>
            </a:fld>
          </a:p>
        </p:txBody>
      </p:sp>
      <p:sp>
        <p:nvSpPr>
          <p:cNvPr id="7" name="PlaceHolder 6"/>
          <p:cNvSpPr>
            <a:spLocks noGrp="1"/>
          </p:cNvSpPr>
          <p:nvPr>
            <p:ph type="dt" idx="9"/>
          </p:nvPr>
        </p:nvSpPr>
        <p:spPr/>
        <p:txBody>
          <a:bodyPr/>
          <a:p>
            <a:r>
              <a:rPr lang="es-BO"/>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D47B2F5-22BC-4B02-99FF-663C2AFC660B}" type="slidenum">
              <a:t>&lt;#&gt;</a:t>
            </a:fld>
          </a:p>
        </p:txBody>
      </p:sp>
      <p:sp>
        <p:nvSpPr>
          <p:cNvPr id="5" name="PlaceHolder 4"/>
          <p:cNvSpPr>
            <a:spLocks noGrp="1"/>
          </p:cNvSpPr>
          <p:nvPr>
            <p:ph type="dt" idx="9"/>
          </p:nvPr>
        </p:nvSpPr>
        <p:spPr/>
        <p:txBody>
          <a:bodyPr/>
          <a:p>
            <a:r>
              <a:rPr lang="es-BO"/>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5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62287D3-130C-41C7-992F-871B41CC9499}" type="slidenum">
              <a:t>&lt;#&gt;</a:t>
            </a:fld>
          </a:p>
        </p:txBody>
      </p:sp>
      <p:sp>
        <p:nvSpPr>
          <p:cNvPr id="6" name="PlaceHolder 5"/>
          <p:cNvSpPr>
            <a:spLocks noGrp="1"/>
          </p:cNvSpPr>
          <p:nvPr>
            <p:ph type="dt" idx="3"/>
          </p:nvPr>
        </p:nvSpPr>
        <p:spPr/>
        <p:txBody>
          <a:bodyPr/>
          <a:p>
            <a:r>
              <a:rPr lang="es-BO"/>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s-BO"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3B949CF-9E75-48D3-ADD6-19B36A32446F}" type="slidenum">
              <a:t>&lt;#&gt;</a:t>
            </a:fld>
          </a:p>
        </p:txBody>
      </p:sp>
      <p:sp>
        <p:nvSpPr>
          <p:cNvPr id="5" name="PlaceHolder 4"/>
          <p:cNvSpPr>
            <a:spLocks noGrp="1"/>
          </p:cNvSpPr>
          <p:nvPr>
            <p:ph type="dt" idx="9"/>
          </p:nvPr>
        </p:nvSpPr>
        <p:spPr/>
        <p:txBody>
          <a:bodyPr/>
          <a:p>
            <a:r>
              <a:rPr lang="es-BO"/>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4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4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5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E3B3DD9-D44F-458F-83A2-4FC19E6F6DEB}" type="slidenum">
              <a:t>&lt;#&gt;</a:t>
            </a:fld>
          </a:p>
        </p:txBody>
      </p:sp>
      <p:sp>
        <p:nvSpPr>
          <p:cNvPr id="8" name="PlaceHolder 7"/>
          <p:cNvSpPr>
            <a:spLocks noGrp="1"/>
          </p:cNvSpPr>
          <p:nvPr>
            <p:ph type="dt" idx="9"/>
          </p:nvPr>
        </p:nvSpPr>
        <p:spPr/>
        <p:txBody>
          <a:bodyPr/>
          <a:p>
            <a:r>
              <a:rPr lang="es-BO"/>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5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5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36BBF84-8EDC-46AD-A24C-0F4BA72F79CF}" type="slidenum">
              <a:t>&lt;#&gt;</a:t>
            </a:fld>
          </a:p>
        </p:txBody>
      </p:sp>
      <p:sp>
        <p:nvSpPr>
          <p:cNvPr id="8" name="PlaceHolder 7"/>
          <p:cNvSpPr>
            <a:spLocks noGrp="1"/>
          </p:cNvSpPr>
          <p:nvPr>
            <p:ph type="dt" idx="9"/>
          </p:nvPr>
        </p:nvSpPr>
        <p:spPr/>
        <p:txBody>
          <a:bodyPr/>
          <a:p>
            <a:r>
              <a:rPr lang="es-BO"/>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5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A49599C-C100-49A4-92DF-892B9157380A}" type="slidenum">
              <a:t>&lt;#&gt;</a:t>
            </a:fld>
          </a:p>
        </p:txBody>
      </p:sp>
      <p:sp>
        <p:nvSpPr>
          <p:cNvPr id="8" name="PlaceHolder 7"/>
          <p:cNvSpPr>
            <a:spLocks noGrp="1"/>
          </p:cNvSpPr>
          <p:nvPr>
            <p:ph type="dt" idx="9"/>
          </p:nvPr>
        </p:nvSpPr>
        <p:spPr/>
        <p:txBody>
          <a:bodyPr/>
          <a:p>
            <a:r>
              <a:rPr lang="es-BO"/>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6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6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7D8615A-4592-4F9C-87AD-396D119E376A}" type="slidenum">
              <a:t>&lt;#&gt;</a:t>
            </a:fld>
          </a:p>
        </p:txBody>
      </p:sp>
      <p:sp>
        <p:nvSpPr>
          <p:cNvPr id="7" name="PlaceHolder 6"/>
          <p:cNvSpPr>
            <a:spLocks noGrp="1"/>
          </p:cNvSpPr>
          <p:nvPr>
            <p:ph type="dt" idx="9"/>
          </p:nvPr>
        </p:nvSpPr>
        <p:spPr/>
        <p:txBody>
          <a:bodyPr/>
          <a:p>
            <a:r>
              <a:rPr lang="es-BO"/>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6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8D73C95E-6AAE-41DE-86F0-60888354E953}" type="slidenum">
              <a:t>&lt;#&gt;</a:t>
            </a:fld>
          </a:p>
        </p:txBody>
      </p:sp>
      <p:sp>
        <p:nvSpPr>
          <p:cNvPr id="9" name="PlaceHolder 8"/>
          <p:cNvSpPr>
            <a:spLocks noGrp="1"/>
          </p:cNvSpPr>
          <p:nvPr>
            <p:ph type="dt" idx="9"/>
          </p:nvPr>
        </p:nvSpPr>
        <p:spPr/>
        <p:txBody>
          <a:bodyPr/>
          <a:p>
            <a:r>
              <a:rPr lang="es-BO"/>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56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6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7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7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7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7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94160CEA-2696-4DC9-971E-1149B73CDFF9}" type="slidenum">
              <a:t>&lt;#&gt;</a:t>
            </a:fld>
          </a:p>
        </p:txBody>
      </p:sp>
      <p:sp>
        <p:nvSpPr>
          <p:cNvPr id="11" name="PlaceHolder 10"/>
          <p:cNvSpPr>
            <a:spLocks noGrp="1"/>
          </p:cNvSpPr>
          <p:nvPr>
            <p:ph type="dt" idx="9"/>
          </p:nvPr>
        </p:nvSpPr>
        <p:spPr/>
        <p:txBody>
          <a:bodyPr/>
          <a:p>
            <a:r>
              <a:rPr lang="es-BO"/>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994653A-F3E2-48C4-BCD7-66014E16B66C}" type="slidenum">
              <a:t>&lt;#&gt;</a:t>
            </a:fld>
          </a:p>
        </p:txBody>
      </p:sp>
      <p:sp>
        <p:nvSpPr>
          <p:cNvPr id="7" name="PlaceHolder 6"/>
          <p:cNvSpPr>
            <a:spLocks noGrp="1"/>
          </p:cNvSpPr>
          <p:nvPr>
            <p:ph type="dt" idx="3"/>
          </p:nvPr>
        </p:nvSpPr>
        <p:spPr/>
        <p:txBody>
          <a:bodyPr/>
          <a:p>
            <a:r>
              <a:rPr lang="es-BO"/>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CC244F7-0C53-4D1D-AD25-83B1A19F644F}" type="slidenum">
              <a:t>&lt;#&gt;</a:t>
            </a:fld>
          </a:p>
        </p:txBody>
      </p:sp>
      <p:sp>
        <p:nvSpPr>
          <p:cNvPr id="5" name="PlaceHolder 4"/>
          <p:cNvSpPr>
            <a:spLocks noGrp="1"/>
          </p:cNvSpPr>
          <p:nvPr>
            <p:ph type="dt" idx="3"/>
          </p:nvPr>
        </p:nvSpPr>
        <p:spPr/>
        <p:txBody>
          <a:bodyPr/>
          <a:p>
            <a:r>
              <a:rPr lang="es-BO"/>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s-BO"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ECC0C94B-7982-4F91-B2EC-BEA3F4EAD67E}" type="slidenum">
              <a:t>&lt;#&gt;</a:t>
            </a:fld>
          </a:p>
        </p:txBody>
      </p:sp>
      <p:sp>
        <p:nvSpPr>
          <p:cNvPr id="5" name="PlaceHolder 4"/>
          <p:cNvSpPr>
            <a:spLocks noGrp="1"/>
          </p:cNvSpPr>
          <p:nvPr>
            <p:ph type="dt" idx="3"/>
          </p:nvPr>
        </p:nvSpPr>
        <p:spPr/>
        <p:txBody>
          <a:bodyPr/>
          <a:p>
            <a:r>
              <a:rPr lang="es-BO"/>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6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6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11158DC-4A38-479F-A3A5-4F93A0A0EBB0}" type="slidenum">
              <a:t>&lt;#&gt;</a:t>
            </a:fld>
          </a:p>
        </p:txBody>
      </p:sp>
      <p:sp>
        <p:nvSpPr>
          <p:cNvPr id="8" name="PlaceHolder 7"/>
          <p:cNvSpPr>
            <a:spLocks noGrp="1"/>
          </p:cNvSpPr>
          <p:nvPr>
            <p:ph type="dt" idx="3"/>
          </p:nvPr>
        </p:nvSpPr>
        <p:spPr/>
        <p:txBody>
          <a:bodyPr/>
          <a:p>
            <a:r>
              <a:rPr lang="es-BO"/>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6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7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EEC0AB7-55CA-4EE6-9C88-7706FE558B48}" type="slidenum">
              <a:t>&lt;#&gt;</a:t>
            </a:fld>
          </a:p>
        </p:txBody>
      </p:sp>
      <p:sp>
        <p:nvSpPr>
          <p:cNvPr id="8" name="PlaceHolder 7"/>
          <p:cNvSpPr>
            <a:spLocks noGrp="1"/>
          </p:cNvSpPr>
          <p:nvPr>
            <p:ph type="dt" idx="3"/>
          </p:nvPr>
        </p:nvSpPr>
        <p:spPr/>
        <p:txBody>
          <a:bodyPr/>
          <a:p>
            <a:r>
              <a:rPr lang="es-BO"/>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s-BO" sz="4400" spc="-1" strike="noStrike">
              <a:solidFill>
                <a:srgbClr val="000000"/>
              </a:solidFill>
              <a:latin typeface="Arial"/>
            </a:endParaRPr>
          </a:p>
        </p:txBody>
      </p:sp>
      <p:sp>
        <p:nvSpPr>
          <p:cNvPr id="47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47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s-BO"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62031BE-39BF-4869-B2CA-5B2C5EA195A4}" type="slidenum">
              <a:t>&lt;#&gt;</a:t>
            </a:fld>
          </a:p>
        </p:txBody>
      </p:sp>
      <p:sp>
        <p:nvSpPr>
          <p:cNvPr id="8" name="PlaceHolder 7"/>
          <p:cNvSpPr>
            <a:spLocks noGrp="1"/>
          </p:cNvSpPr>
          <p:nvPr>
            <p:ph type="dt" idx="3"/>
          </p:nvPr>
        </p:nvSpPr>
        <p:spPr/>
        <p:txBody>
          <a:bodyPr/>
          <a:p>
            <a:r>
              <a:rPr lang="es-BO"/>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0" name="Straight Connector 6"/>
          <p:cNvCxnSpPr/>
          <p:nvPr/>
        </p:nvCxnSpPr>
        <p:spPr>
          <a:xfrm flipV="1">
            <a:off x="761760" y="826200"/>
            <a:ext cx="4320" cy="918720"/>
          </a:xfrm>
          <a:prstGeom prst="straightConnector1">
            <a:avLst/>
          </a:prstGeom>
          <a:ln w="19080">
            <a:solidFill>
              <a:srgbClr val="e3cc5a"/>
            </a:solidFill>
            <a:round/>
          </a:ln>
        </p:spPr>
      </p:cxnSp>
      <p:grpSp>
        <p:nvGrpSpPr>
          <p:cNvPr id="1" name="Group 1556"/>
          <p:cNvGrpSpPr/>
          <p:nvPr/>
        </p:nvGrpSpPr>
        <p:grpSpPr>
          <a:xfrm>
            <a:off x="0" y="420120"/>
            <a:ext cx="12192840" cy="3799440"/>
            <a:chOff x="0" y="420120"/>
            <a:chExt cx="12192840" cy="3799440"/>
          </a:xfrm>
        </p:grpSpPr>
        <p:cxnSp>
          <p:nvCxnSpPr>
            <p:cNvPr id="2" name="Straight Connector 1557"/>
            <p:cNvCxnSpPr/>
            <p:nvPr/>
          </p:nvCxnSpPr>
          <p:spPr>
            <a:xfrm>
              <a:off x="0" y="4215600"/>
              <a:ext cx="12193200" cy="4320"/>
            </a:xfrm>
            <a:prstGeom prst="straightConnector1">
              <a:avLst/>
            </a:prstGeom>
            <a:ln w="14040">
              <a:solidFill>
                <a:srgbClr val="cbaf22"/>
              </a:solidFill>
              <a:round/>
            </a:ln>
          </p:spPr>
        </p:cxnSp>
        <p:cxnSp>
          <p:nvCxnSpPr>
            <p:cNvPr id="3" name="Straight Connector 1558"/>
            <p:cNvCxnSpPr/>
            <p:nvPr/>
          </p:nvCxnSpPr>
          <p:spPr>
            <a:xfrm>
              <a:off x="0" y="3793680"/>
              <a:ext cx="12193200" cy="4320"/>
            </a:xfrm>
            <a:prstGeom prst="straightConnector1">
              <a:avLst/>
            </a:prstGeom>
            <a:ln w="14040">
              <a:solidFill>
                <a:srgbClr val="cbaf22"/>
              </a:solidFill>
              <a:round/>
            </a:ln>
          </p:spPr>
        </p:cxnSp>
        <p:cxnSp>
          <p:nvCxnSpPr>
            <p:cNvPr id="4" name="Straight Connector 1559"/>
            <p:cNvCxnSpPr/>
            <p:nvPr/>
          </p:nvCxnSpPr>
          <p:spPr>
            <a:xfrm>
              <a:off x="0" y="3372120"/>
              <a:ext cx="12193200" cy="4320"/>
            </a:xfrm>
            <a:prstGeom prst="straightConnector1">
              <a:avLst/>
            </a:prstGeom>
            <a:ln w="14040">
              <a:solidFill>
                <a:srgbClr val="cbaf22"/>
              </a:solidFill>
              <a:round/>
            </a:ln>
          </p:spPr>
        </p:cxnSp>
        <p:cxnSp>
          <p:nvCxnSpPr>
            <p:cNvPr id="5" name="Straight Connector 1560"/>
            <p:cNvCxnSpPr/>
            <p:nvPr/>
          </p:nvCxnSpPr>
          <p:spPr>
            <a:xfrm>
              <a:off x="0" y="2950560"/>
              <a:ext cx="12193200" cy="4320"/>
            </a:xfrm>
            <a:prstGeom prst="straightConnector1">
              <a:avLst/>
            </a:prstGeom>
            <a:ln w="14040">
              <a:solidFill>
                <a:srgbClr val="cbaf22"/>
              </a:solidFill>
              <a:round/>
            </a:ln>
          </p:spPr>
        </p:cxnSp>
        <p:cxnSp>
          <p:nvCxnSpPr>
            <p:cNvPr id="6" name="Straight Connector 1561"/>
            <p:cNvCxnSpPr/>
            <p:nvPr/>
          </p:nvCxnSpPr>
          <p:spPr>
            <a:xfrm>
              <a:off x="0" y="2528640"/>
              <a:ext cx="12193200" cy="4320"/>
            </a:xfrm>
            <a:prstGeom prst="straightConnector1">
              <a:avLst/>
            </a:prstGeom>
            <a:ln w="14040">
              <a:solidFill>
                <a:srgbClr val="cbaf22"/>
              </a:solidFill>
              <a:round/>
            </a:ln>
          </p:spPr>
        </p:cxnSp>
        <p:cxnSp>
          <p:nvCxnSpPr>
            <p:cNvPr id="7" name="Straight Connector 1562"/>
            <p:cNvCxnSpPr/>
            <p:nvPr/>
          </p:nvCxnSpPr>
          <p:spPr>
            <a:xfrm>
              <a:off x="0" y="2107080"/>
              <a:ext cx="12193200" cy="4320"/>
            </a:xfrm>
            <a:prstGeom prst="straightConnector1">
              <a:avLst/>
            </a:prstGeom>
            <a:ln w="14040">
              <a:solidFill>
                <a:srgbClr val="cbaf22"/>
              </a:solidFill>
              <a:round/>
            </a:ln>
          </p:spPr>
        </p:cxnSp>
        <p:cxnSp>
          <p:nvCxnSpPr>
            <p:cNvPr id="8" name="Straight Connector 1563"/>
            <p:cNvCxnSpPr/>
            <p:nvPr/>
          </p:nvCxnSpPr>
          <p:spPr>
            <a:xfrm>
              <a:off x="0" y="1685160"/>
              <a:ext cx="12193200" cy="4320"/>
            </a:xfrm>
            <a:prstGeom prst="straightConnector1">
              <a:avLst/>
            </a:prstGeom>
            <a:ln w="14040">
              <a:solidFill>
                <a:srgbClr val="cbaf22"/>
              </a:solidFill>
              <a:round/>
            </a:ln>
          </p:spPr>
        </p:cxnSp>
        <p:cxnSp>
          <p:nvCxnSpPr>
            <p:cNvPr id="9" name="Straight Connector 1564"/>
            <p:cNvCxnSpPr/>
            <p:nvPr/>
          </p:nvCxnSpPr>
          <p:spPr>
            <a:xfrm>
              <a:off x="0" y="1263600"/>
              <a:ext cx="12193200" cy="4320"/>
            </a:xfrm>
            <a:prstGeom prst="straightConnector1">
              <a:avLst/>
            </a:prstGeom>
            <a:ln w="14040">
              <a:solidFill>
                <a:srgbClr val="cbaf22"/>
              </a:solidFill>
              <a:round/>
            </a:ln>
          </p:spPr>
        </p:cxnSp>
        <p:cxnSp>
          <p:nvCxnSpPr>
            <p:cNvPr id="10" name="Straight Connector 1565"/>
            <p:cNvCxnSpPr/>
            <p:nvPr/>
          </p:nvCxnSpPr>
          <p:spPr>
            <a:xfrm>
              <a:off x="0" y="841680"/>
              <a:ext cx="12193200" cy="4320"/>
            </a:xfrm>
            <a:prstGeom prst="straightConnector1">
              <a:avLst/>
            </a:prstGeom>
            <a:ln w="14040">
              <a:solidFill>
                <a:srgbClr val="cbaf22"/>
              </a:solidFill>
              <a:round/>
            </a:ln>
          </p:spPr>
        </p:cxnSp>
        <p:cxnSp>
          <p:nvCxnSpPr>
            <p:cNvPr id="11" name="Straight Connector 1566"/>
            <p:cNvCxnSpPr/>
            <p:nvPr/>
          </p:nvCxnSpPr>
          <p:spPr>
            <a:xfrm>
              <a:off x="0" y="420120"/>
              <a:ext cx="12193200" cy="4320"/>
            </a:xfrm>
            <a:prstGeom prst="straightConnector1">
              <a:avLst/>
            </a:prstGeom>
            <a:ln w="14040">
              <a:solidFill>
                <a:srgbClr val="cbaf22"/>
              </a:solidFill>
              <a:round/>
            </a:ln>
          </p:spPr>
        </p:cxnSp>
      </p:grpSp>
      <p:sp>
        <p:nvSpPr>
          <p:cNvPr id="12" name="Rectangle 379"/>
          <p:cNvSpPr/>
          <p:nvPr/>
        </p:nvSpPr>
        <p:spPr>
          <a:xfrm flipV="1" rot="18900000">
            <a:off x="9445320" y="-971280"/>
            <a:ext cx="11880" cy="6491160"/>
          </a:xfrm>
          <a:custGeom>
            <a:avLst/>
            <a:gdLst>
              <a:gd name="textAreaLeft" fmla="*/ 0 w 11880"/>
              <a:gd name="textAreaRight" fmla="*/ 15840 w 11880"/>
              <a:gd name="textAreaTop" fmla="*/ 0 h 6491160"/>
              <a:gd name="textAreaBottom" fmla="*/ 6495480 h 6491160"/>
            </a:gdLst>
            <a:ahLst/>
            <a:rect l="textAreaLeft" t="textAreaTop" r="textAreaRight" b="textAreaBottom"/>
            <a:pathLst>
              <a:path w="13717" h="6493220">
                <a:moveTo>
                  <a:pt x="1" y="6493220"/>
                </a:moveTo>
                <a:lnTo>
                  <a:pt x="13717" y="6479504"/>
                </a:lnTo>
                <a:lnTo>
                  <a:pt x="13716" y="0"/>
                </a:lnTo>
                <a:lnTo>
                  <a:pt x="0" y="13716"/>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 name="Rectangle 56"/>
          <p:cNvSpPr/>
          <p:nvPr/>
        </p:nvSpPr>
        <p:spPr>
          <a:xfrm>
            <a:off x="0" y="0"/>
            <a:ext cx="11812320" cy="4567680"/>
          </a:xfrm>
          <a:custGeom>
            <a:avLst/>
            <a:gdLst>
              <a:gd name="textAreaLeft" fmla="*/ 0 w 11812320"/>
              <a:gd name="textAreaRight" fmla="*/ 11816640 w 11812320"/>
              <a:gd name="textAreaTop" fmla="*/ 0 h 4567680"/>
              <a:gd name="textAreaBottom" fmla="*/ 4572000 h 4567680"/>
            </a:gdLst>
            <a:ahLst/>
            <a:rect l="textAreaLeft" t="textAreaTop" r="textAreaRight" b="textAreaBottom"/>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4" name="Rectangle 87"/>
          <p:cNvSpPr/>
          <p:nvPr/>
        </p:nvSpPr>
        <p:spPr>
          <a:xfrm rot="2700000">
            <a:off x="2311200" y="-965520"/>
            <a:ext cx="9360" cy="6566040"/>
          </a:xfrm>
          <a:custGeom>
            <a:avLst/>
            <a:gdLst>
              <a:gd name="textAreaLeft" fmla="*/ 0 w 9360"/>
              <a:gd name="textAreaRight" fmla="*/ 13680 w 9360"/>
              <a:gd name="textAreaTop" fmla="*/ 0 h 6566040"/>
              <a:gd name="textAreaBottom" fmla="*/ 6570360 h 6566040"/>
            </a:gdLst>
            <a:ahLst/>
            <a:rect l="textAreaLeft" t="textAreaTop" r="textAreaRight" b="textAreaBottom"/>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5" name="Rectangle 88"/>
          <p:cNvSpPr/>
          <p:nvPr/>
        </p:nvSpPr>
        <p:spPr>
          <a:xfrm rot="2700000">
            <a:off x="3186720" y="-952200"/>
            <a:ext cx="9360" cy="6475320"/>
          </a:xfrm>
          <a:custGeom>
            <a:avLst/>
            <a:gdLst>
              <a:gd name="textAreaLeft" fmla="*/ 0 w 9360"/>
              <a:gd name="textAreaRight" fmla="*/ 13680 w 9360"/>
              <a:gd name="textAreaTop" fmla="*/ 0 h 6475320"/>
              <a:gd name="textAreaBottom" fmla="*/ 6479640 h 6475320"/>
            </a:gdLst>
            <a:ahLst/>
            <a:rect l="textAreaLeft" t="textAreaTop" r="textAreaRight" b="textAreaBottom"/>
            <a:pathLst>
              <a:path w="13716" h="6479503">
                <a:moveTo>
                  <a:pt x="0" y="13716"/>
                </a:moveTo>
                <a:lnTo>
                  <a:pt x="13716" y="0"/>
                </a:lnTo>
                <a:lnTo>
                  <a:pt x="13716" y="6465786"/>
                </a:lnTo>
                <a:lnTo>
                  <a:pt x="0" y="6479503"/>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6" name="Rectangle 89"/>
          <p:cNvSpPr/>
          <p:nvPr/>
        </p:nvSpPr>
        <p:spPr>
          <a:xfrm rot="2700000">
            <a:off x="4029840" y="-952200"/>
            <a:ext cx="9360" cy="6475320"/>
          </a:xfrm>
          <a:custGeom>
            <a:avLst/>
            <a:gdLst>
              <a:gd name="textAreaLeft" fmla="*/ 0 w 9360"/>
              <a:gd name="textAreaRight" fmla="*/ 13680 w 9360"/>
              <a:gd name="textAreaTop" fmla="*/ 0 h 6475320"/>
              <a:gd name="textAreaBottom" fmla="*/ 6479640 h 6475320"/>
            </a:gdLst>
            <a:ahLst/>
            <a:rect l="textAreaLeft" t="textAreaTop" r="textAreaRight" b="textAreaBottom"/>
            <a:pathLst>
              <a:path w="13716" h="6479503">
                <a:moveTo>
                  <a:pt x="0" y="13716"/>
                </a:moveTo>
                <a:lnTo>
                  <a:pt x="13716" y="0"/>
                </a:lnTo>
                <a:lnTo>
                  <a:pt x="13716" y="6465787"/>
                </a:lnTo>
                <a:lnTo>
                  <a:pt x="0" y="6479503"/>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 name="Rectangle 90"/>
          <p:cNvSpPr/>
          <p:nvPr/>
        </p:nvSpPr>
        <p:spPr>
          <a:xfrm rot="2700000">
            <a:off x="4872960" y="-952200"/>
            <a:ext cx="9360" cy="6475320"/>
          </a:xfrm>
          <a:custGeom>
            <a:avLst/>
            <a:gdLst>
              <a:gd name="textAreaLeft" fmla="*/ 0 w 9360"/>
              <a:gd name="textAreaRight" fmla="*/ 13680 w 9360"/>
              <a:gd name="textAreaTop" fmla="*/ 0 h 6475320"/>
              <a:gd name="textAreaBottom" fmla="*/ 6479640 h 6475320"/>
            </a:gdLst>
            <a:ahLst/>
            <a:rect l="textAreaLeft" t="textAreaTop" r="textAreaRight" b="textAreaBottom"/>
            <a:pathLst>
              <a:path w="13716" h="6479503">
                <a:moveTo>
                  <a:pt x="0" y="13716"/>
                </a:moveTo>
                <a:lnTo>
                  <a:pt x="13716" y="0"/>
                </a:lnTo>
                <a:lnTo>
                  <a:pt x="13716" y="6465786"/>
                </a:lnTo>
                <a:lnTo>
                  <a:pt x="0" y="6479503"/>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 name="Rectangle 91"/>
          <p:cNvSpPr/>
          <p:nvPr/>
        </p:nvSpPr>
        <p:spPr>
          <a:xfrm rot="2700000">
            <a:off x="5716080" y="-952200"/>
            <a:ext cx="9360" cy="6475320"/>
          </a:xfrm>
          <a:custGeom>
            <a:avLst/>
            <a:gdLst>
              <a:gd name="textAreaLeft" fmla="*/ 0 w 9360"/>
              <a:gd name="textAreaRight" fmla="*/ 13680 w 9360"/>
              <a:gd name="textAreaTop" fmla="*/ 0 h 6475320"/>
              <a:gd name="textAreaBottom" fmla="*/ 6479640 h 6475320"/>
            </a:gdLst>
            <a:ahLst/>
            <a:rect l="textAreaLeft" t="textAreaTop" r="textAreaRight" b="textAreaBottom"/>
            <a:pathLst>
              <a:path w="13716" h="6479501">
                <a:moveTo>
                  <a:pt x="0" y="13716"/>
                </a:moveTo>
                <a:lnTo>
                  <a:pt x="13716" y="0"/>
                </a:lnTo>
                <a:lnTo>
                  <a:pt x="13716" y="6465785"/>
                </a:lnTo>
                <a:lnTo>
                  <a:pt x="0" y="6479501"/>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 name="Rectangle 92"/>
          <p:cNvSpPr/>
          <p:nvPr/>
        </p:nvSpPr>
        <p:spPr>
          <a:xfrm rot="2700000">
            <a:off x="6559200" y="-952200"/>
            <a:ext cx="9360" cy="6475320"/>
          </a:xfrm>
          <a:custGeom>
            <a:avLst/>
            <a:gdLst>
              <a:gd name="textAreaLeft" fmla="*/ 0 w 9360"/>
              <a:gd name="textAreaRight" fmla="*/ 13680 w 9360"/>
              <a:gd name="textAreaTop" fmla="*/ 0 h 6475320"/>
              <a:gd name="textAreaBottom" fmla="*/ 6479640 h 6475320"/>
            </a:gdLst>
            <a:ahLst/>
            <a:rect l="textAreaLeft" t="textAreaTop" r="textAreaRight" b="textAreaBottom"/>
            <a:pathLst>
              <a:path w="13716" h="6479502">
                <a:moveTo>
                  <a:pt x="0" y="13716"/>
                </a:moveTo>
                <a:lnTo>
                  <a:pt x="13716" y="0"/>
                </a:lnTo>
                <a:lnTo>
                  <a:pt x="13715" y="6465787"/>
                </a:lnTo>
                <a:lnTo>
                  <a:pt x="0" y="6479502"/>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 name="Rectangle 93"/>
          <p:cNvSpPr/>
          <p:nvPr/>
        </p:nvSpPr>
        <p:spPr>
          <a:xfrm rot="2700000">
            <a:off x="7402320" y="-942480"/>
            <a:ext cx="9360" cy="6475320"/>
          </a:xfrm>
          <a:custGeom>
            <a:avLst/>
            <a:gdLst>
              <a:gd name="textAreaLeft" fmla="*/ 0 w 9360"/>
              <a:gd name="textAreaRight" fmla="*/ 13680 w 9360"/>
              <a:gd name="textAreaTop" fmla="*/ 0 h 6475320"/>
              <a:gd name="textAreaBottom" fmla="*/ 6479640 h 6475320"/>
            </a:gdLst>
            <a:ahLst/>
            <a:rect l="textAreaLeft" t="textAreaTop" r="textAreaRight" b="textAreaBottom"/>
            <a:pathLst>
              <a:path w="13717" h="6479502">
                <a:moveTo>
                  <a:pt x="0" y="13716"/>
                </a:moveTo>
                <a:lnTo>
                  <a:pt x="13717" y="0"/>
                </a:lnTo>
                <a:lnTo>
                  <a:pt x="13716" y="6465787"/>
                </a:lnTo>
                <a:lnTo>
                  <a:pt x="1" y="6479502"/>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 name="Rectangle 94"/>
          <p:cNvSpPr/>
          <p:nvPr/>
        </p:nvSpPr>
        <p:spPr>
          <a:xfrm rot="2700000">
            <a:off x="8245800" y="-952200"/>
            <a:ext cx="9360" cy="6475320"/>
          </a:xfrm>
          <a:custGeom>
            <a:avLst/>
            <a:gdLst>
              <a:gd name="textAreaLeft" fmla="*/ 0 w 9360"/>
              <a:gd name="textAreaRight" fmla="*/ 13680 w 9360"/>
              <a:gd name="textAreaTop" fmla="*/ 0 h 6475320"/>
              <a:gd name="textAreaBottom" fmla="*/ 6479640 h 6475320"/>
            </a:gdLst>
            <a:ahLst/>
            <a:rect l="textAreaLeft" t="textAreaTop" r="textAreaRight" b="textAreaBottom"/>
            <a:pathLst>
              <a:path w="13716" h="6479502">
                <a:moveTo>
                  <a:pt x="0" y="13716"/>
                </a:moveTo>
                <a:lnTo>
                  <a:pt x="13716" y="0"/>
                </a:lnTo>
                <a:lnTo>
                  <a:pt x="13715" y="6465787"/>
                </a:lnTo>
                <a:lnTo>
                  <a:pt x="0" y="6479502"/>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2" name="Rectangle 95"/>
          <p:cNvSpPr/>
          <p:nvPr/>
        </p:nvSpPr>
        <p:spPr>
          <a:xfrm rot="2700000">
            <a:off x="9088920" y="-952200"/>
            <a:ext cx="9360" cy="6475320"/>
          </a:xfrm>
          <a:custGeom>
            <a:avLst/>
            <a:gdLst>
              <a:gd name="textAreaLeft" fmla="*/ 0 w 9360"/>
              <a:gd name="textAreaRight" fmla="*/ 13680 w 9360"/>
              <a:gd name="textAreaTop" fmla="*/ 0 h 6475320"/>
              <a:gd name="textAreaBottom" fmla="*/ 6479640 h 6475320"/>
            </a:gdLst>
            <a:ahLst/>
            <a:rect l="textAreaLeft" t="textAreaTop" r="textAreaRight" b="textAreaBottom"/>
            <a:pathLst>
              <a:path w="13717" h="6479503">
                <a:moveTo>
                  <a:pt x="13717" y="0"/>
                </a:moveTo>
                <a:lnTo>
                  <a:pt x="13716" y="6465787"/>
                </a:lnTo>
                <a:lnTo>
                  <a:pt x="0" y="6479503"/>
                </a:lnTo>
                <a:lnTo>
                  <a:pt x="1" y="13717"/>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3" name="Rectangle 96"/>
          <p:cNvSpPr/>
          <p:nvPr/>
        </p:nvSpPr>
        <p:spPr>
          <a:xfrm rot="2700000">
            <a:off x="9912960" y="-906120"/>
            <a:ext cx="9360" cy="6420960"/>
          </a:xfrm>
          <a:custGeom>
            <a:avLst/>
            <a:gdLst>
              <a:gd name="textAreaLeft" fmla="*/ 0 w 9360"/>
              <a:gd name="textAreaRight" fmla="*/ 13680 w 9360"/>
              <a:gd name="textAreaTop" fmla="*/ 0 h 6420960"/>
              <a:gd name="textAreaBottom" fmla="*/ 6425280 h 6420960"/>
            </a:gdLst>
            <a:ahLst/>
            <a:rect l="textAreaLeft" t="textAreaTop" r="textAreaRight" b="textAreaBottom"/>
            <a:pathLst>
              <a:path w="13716" h="6425429">
                <a:moveTo>
                  <a:pt x="0" y="0"/>
                </a:moveTo>
                <a:lnTo>
                  <a:pt x="13716" y="13717"/>
                </a:lnTo>
                <a:lnTo>
                  <a:pt x="13716" y="6411713"/>
                </a:lnTo>
                <a:lnTo>
                  <a:pt x="0" y="6425429"/>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 name="Rectangle 97"/>
          <p:cNvSpPr/>
          <p:nvPr/>
        </p:nvSpPr>
        <p:spPr>
          <a:xfrm rot="2700000">
            <a:off x="10334520" y="107640"/>
            <a:ext cx="9360" cy="5228640"/>
          </a:xfrm>
          <a:custGeom>
            <a:avLst/>
            <a:gdLst>
              <a:gd name="textAreaLeft" fmla="*/ 0 w 9360"/>
              <a:gd name="textAreaRight" fmla="*/ 13680 w 9360"/>
              <a:gd name="textAreaTop" fmla="*/ 0 h 5228640"/>
              <a:gd name="textAreaBottom" fmla="*/ 5232960 h 5228640"/>
            </a:gdLst>
            <a:ahLst/>
            <a:rect l="textAreaLeft" t="textAreaTop" r="textAreaRight" b="textAreaBottom"/>
            <a:pathLst>
              <a:path w="13717" h="5232981">
                <a:moveTo>
                  <a:pt x="0" y="0"/>
                </a:moveTo>
                <a:lnTo>
                  <a:pt x="13717" y="13716"/>
                </a:lnTo>
                <a:lnTo>
                  <a:pt x="13717" y="5219264"/>
                </a:lnTo>
                <a:lnTo>
                  <a:pt x="1" y="5232981"/>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 name="Rectangle 98"/>
          <p:cNvSpPr/>
          <p:nvPr/>
        </p:nvSpPr>
        <p:spPr>
          <a:xfrm rot="2700000">
            <a:off x="10756080" y="1125360"/>
            <a:ext cx="9360" cy="4036320"/>
          </a:xfrm>
          <a:custGeom>
            <a:avLst/>
            <a:gdLst>
              <a:gd name="textAreaLeft" fmla="*/ 0 w 9360"/>
              <a:gd name="textAreaRight" fmla="*/ 13680 w 9360"/>
              <a:gd name="textAreaTop" fmla="*/ 0 h 4036320"/>
              <a:gd name="textAreaBottom" fmla="*/ 4040640 h 4036320"/>
            </a:gdLst>
            <a:ahLst/>
            <a:rect l="textAreaLeft" t="textAreaTop" r="textAreaRight" b="textAreaBottom"/>
            <a:pathLst>
              <a:path w="13716" h="4040537">
                <a:moveTo>
                  <a:pt x="0" y="0"/>
                </a:moveTo>
                <a:lnTo>
                  <a:pt x="13716" y="13716"/>
                </a:lnTo>
                <a:lnTo>
                  <a:pt x="13715" y="4026822"/>
                </a:lnTo>
                <a:lnTo>
                  <a:pt x="1" y="4040537"/>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 name="Rectangle 99"/>
          <p:cNvSpPr/>
          <p:nvPr/>
        </p:nvSpPr>
        <p:spPr>
          <a:xfrm rot="2700000">
            <a:off x="11177640" y="2143080"/>
            <a:ext cx="9360" cy="2843640"/>
          </a:xfrm>
          <a:custGeom>
            <a:avLst/>
            <a:gdLst>
              <a:gd name="textAreaLeft" fmla="*/ 0 w 9360"/>
              <a:gd name="textAreaRight" fmla="*/ 13680 w 9360"/>
              <a:gd name="textAreaTop" fmla="*/ 0 h 2843640"/>
              <a:gd name="textAreaBottom" fmla="*/ 2847960 h 2843640"/>
            </a:gdLst>
            <a:ahLst/>
            <a:rect l="textAreaLeft" t="textAreaTop" r="textAreaRight" b="textAreaBottom"/>
            <a:pathLst>
              <a:path w="13716" h="2848091">
                <a:moveTo>
                  <a:pt x="0" y="0"/>
                </a:moveTo>
                <a:lnTo>
                  <a:pt x="13716" y="13716"/>
                </a:lnTo>
                <a:lnTo>
                  <a:pt x="13715" y="2834375"/>
                </a:lnTo>
                <a:lnTo>
                  <a:pt x="0" y="2848091"/>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 name="Rectangle 100"/>
          <p:cNvSpPr/>
          <p:nvPr/>
        </p:nvSpPr>
        <p:spPr>
          <a:xfrm rot="2700000">
            <a:off x="11599200" y="3160440"/>
            <a:ext cx="9360" cy="1651320"/>
          </a:xfrm>
          <a:custGeom>
            <a:avLst/>
            <a:gdLst>
              <a:gd name="textAreaLeft" fmla="*/ 0 w 9360"/>
              <a:gd name="textAreaRight" fmla="*/ 13680 w 9360"/>
              <a:gd name="textAreaTop" fmla="*/ 0 h 1651320"/>
              <a:gd name="textAreaBottom" fmla="*/ 1655640 h 1651320"/>
            </a:gdLst>
            <a:ahLst/>
            <a:rect l="textAreaLeft" t="textAreaTop" r="textAreaRight" b="textAreaBottom"/>
            <a:pathLst>
              <a:path w="13715" h="1655644">
                <a:moveTo>
                  <a:pt x="0" y="0"/>
                </a:moveTo>
                <a:lnTo>
                  <a:pt x="13715" y="13716"/>
                </a:lnTo>
                <a:lnTo>
                  <a:pt x="13715" y="1641929"/>
                </a:lnTo>
                <a:lnTo>
                  <a:pt x="0" y="1655644"/>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 name="Rectangle 101"/>
          <p:cNvSpPr/>
          <p:nvPr/>
        </p:nvSpPr>
        <p:spPr>
          <a:xfrm rot="2700000">
            <a:off x="12020760" y="4177800"/>
            <a:ext cx="9360" cy="459000"/>
          </a:xfrm>
          <a:custGeom>
            <a:avLst/>
            <a:gdLst>
              <a:gd name="textAreaLeft" fmla="*/ 0 w 9360"/>
              <a:gd name="textAreaRight" fmla="*/ 13680 w 9360"/>
              <a:gd name="textAreaTop" fmla="*/ 0 h 459000"/>
              <a:gd name="textAreaBottom" fmla="*/ 463320 h 459000"/>
            </a:gdLst>
            <a:ahLst/>
            <a:rect l="textAreaLeft" t="textAreaTop" r="textAreaRight" b="textAreaBottom"/>
            <a:pathLst>
              <a:path w="13715" h="463189">
                <a:moveTo>
                  <a:pt x="1" y="0"/>
                </a:moveTo>
                <a:lnTo>
                  <a:pt x="13715" y="13716"/>
                </a:lnTo>
                <a:lnTo>
                  <a:pt x="13715" y="449474"/>
                </a:lnTo>
                <a:lnTo>
                  <a:pt x="0" y="463189"/>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9" name="Rectangle 102"/>
          <p:cNvSpPr/>
          <p:nvPr/>
        </p:nvSpPr>
        <p:spPr>
          <a:xfrm rot="2700000">
            <a:off x="203040" y="-92520"/>
            <a:ext cx="9360" cy="603720"/>
          </a:xfrm>
          <a:custGeom>
            <a:avLst/>
            <a:gdLst>
              <a:gd name="textAreaLeft" fmla="*/ 0 w 9360"/>
              <a:gd name="textAreaRight" fmla="*/ 13680 w 9360"/>
              <a:gd name="textAreaTop" fmla="*/ 0 h 603720"/>
              <a:gd name="textAreaBottom" fmla="*/ 608040 h 603720"/>
            </a:gdLst>
            <a:ahLst/>
            <a:rect l="textAreaLeft" t="textAreaTop" r="textAreaRight" b="textAreaBottom"/>
            <a:pathLst>
              <a:path w="13716" h="608068">
                <a:moveTo>
                  <a:pt x="0" y="13716"/>
                </a:moveTo>
                <a:lnTo>
                  <a:pt x="13716" y="0"/>
                </a:lnTo>
                <a:lnTo>
                  <a:pt x="13716" y="608068"/>
                </a:lnTo>
                <a:lnTo>
                  <a:pt x="0" y="594352"/>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0" name="Rectangle 103"/>
          <p:cNvSpPr/>
          <p:nvPr/>
        </p:nvSpPr>
        <p:spPr>
          <a:xfrm rot="2700000">
            <a:off x="624960" y="-267480"/>
            <a:ext cx="9360" cy="1796040"/>
          </a:xfrm>
          <a:custGeom>
            <a:avLst/>
            <a:gdLst>
              <a:gd name="textAreaLeft" fmla="*/ 0 w 9360"/>
              <a:gd name="textAreaRight" fmla="*/ 13680 w 9360"/>
              <a:gd name="textAreaTop" fmla="*/ 0 h 1796040"/>
              <a:gd name="textAreaBottom" fmla="*/ 1800360 h 1796040"/>
            </a:gdLst>
            <a:ahLst/>
            <a:rect l="textAreaLeft" t="textAreaTop" r="textAreaRight" b="textAreaBottom"/>
            <a:pathLst>
              <a:path w="13716" h="1800514">
                <a:moveTo>
                  <a:pt x="0" y="13716"/>
                </a:moveTo>
                <a:lnTo>
                  <a:pt x="13716" y="0"/>
                </a:lnTo>
                <a:lnTo>
                  <a:pt x="13716" y="1800514"/>
                </a:lnTo>
                <a:lnTo>
                  <a:pt x="0" y="1786798"/>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1" name="Rectangle 104"/>
          <p:cNvSpPr/>
          <p:nvPr/>
        </p:nvSpPr>
        <p:spPr>
          <a:xfrm rot="2700000">
            <a:off x="1046520" y="-441720"/>
            <a:ext cx="9360" cy="2988720"/>
          </a:xfrm>
          <a:custGeom>
            <a:avLst/>
            <a:gdLst>
              <a:gd name="textAreaLeft" fmla="*/ 0 w 9360"/>
              <a:gd name="textAreaRight" fmla="*/ 13680 w 9360"/>
              <a:gd name="textAreaTop" fmla="*/ 0 h 2988720"/>
              <a:gd name="textAreaBottom" fmla="*/ 2993040 h 2988720"/>
            </a:gdLst>
            <a:ahLst/>
            <a:rect l="textAreaLeft" t="textAreaTop" r="textAreaRight" b="textAreaBottom"/>
            <a:pathLst>
              <a:path w="13716" h="2992958">
                <a:moveTo>
                  <a:pt x="0" y="13716"/>
                </a:moveTo>
                <a:lnTo>
                  <a:pt x="13716" y="0"/>
                </a:lnTo>
                <a:lnTo>
                  <a:pt x="13716" y="2992958"/>
                </a:lnTo>
                <a:lnTo>
                  <a:pt x="0" y="2979242"/>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 name="Rectangle 105"/>
          <p:cNvSpPr/>
          <p:nvPr/>
        </p:nvSpPr>
        <p:spPr>
          <a:xfrm rot="2700000">
            <a:off x="1468080" y="-616680"/>
            <a:ext cx="9360" cy="4181040"/>
          </a:xfrm>
          <a:custGeom>
            <a:avLst/>
            <a:gdLst>
              <a:gd name="textAreaLeft" fmla="*/ 0 w 9360"/>
              <a:gd name="textAreaRight" fmla="*/ 13680 w 9360"/>
              <a:gd name="textAreaTop" fmla="*/ 0 h 4181040"/>
              <a:gd name="textAreaBottom" fmla="*/ 4185360 h 4181040"/>
            </a:gdLst>
            <a:ahLst/>
            <a:rect l="textAreaLeft" t="textAreaTop" r="textAreaRight" b="textAreaBottom"/>
            <a:pathLst>
              <a:path w="13716" h="4185404">
                <a:moveTo>
                  <a:pt x="0" y="13716"/>
                </a:moveTo>
                <a:lnTo>
                  <a:pt x="13716" y="0"/>
                </a:lnTo>
                <a:lnTo>
                  <a:pt x="13716" y="4185404"/>
                </a:lnTo>
                <a:lnTo>
                  <a:pt x="0" y="4171688"/>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 name="Rectangle 106"/>
          <p:cNvSpPr/>
          <p:nvPr/>
        </p:nvSpPr>
        <p:spPr>
          <a:xfrm rot="2700000">
            <a:off x="1889640" y="-791640"/>
            <a:ext cx="9360" cy="5373360"/>
          </a:xfrm>
          <a:custGeom>
            <a:avLst/>
            <a:gdLst>
              <a:gd name="textAreaLeft" fmla="*/ 0 w 9360"/>
              <a:gd name="textAreaRight" fmla="*/ 13680 w 9360"/>
              <a:gd name="textAreaTop" fmla="*/ 0 h 5373360"/>
              <a:gd name="textAreaBottom" fmla="*/ 5377680 h 5373360"/>
            </a:gdLst>
            <a:ahLst/>
            <a:rect l="textAreaLeft" t="textAreaTop" r="textAreaRight" b="textAreaBottom"/>
            <a:pathLst>
              <a:path w="13716" h="5377849">
                <a:moveTo>
                  <a:pt x="0" y="13716"/>
                </a:moveTo>
                <a:lnTo>
                  <a:pt x="13716" y="0"/>
                </a:lnTo>
                <a:lnTo>
                  <a:pt x="13716" y="5377849"/>
                </a:lnTo>
                <a:lnTo>
                  <a:pt x="0" y="5364133"/>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 name="Rectangle 148"/>
          <p:cNvSpPr/>
          <p:nvPr/>
        </p:nvSpPr>
        <p:spPr>
          <a:xfrm flipV="1" rot="18900000">
            <a:off x="2069640" y="-452520"/>
            <a:ext cx="11880" cy="5885280"/>
          </a:xfrm>
          <a:custGeom>
            <a:avLst/>
            <a:gdLst>
              <a:gd name="textAreaLeft" fmla="*/ 0 w 11880"/>
              <a:gd name="textAreaRight" fmla="*/ 15840 w 11880"/>
              <a:gd name="textAreaTop" fmla="*/ -2160 h 5885280"/>
              <a:gd name="textAreaBottom" fmla="*/ 5887440 h 5885280"/>
            </a:gdLst>
            <a:ahLst/>
            <a:rect l="textAreaLeft" t="textAreaTop" r="textAreaRight" b="textAreaBottom"/>
            <a:pathLst>
              <a:path w="13716" h="5889566">
                <a:moveTo>
                  <a:pt x="13716" y="5889566"/>
                </a:moveTo>
                <a:lnTo>
                  <a:pt x="13716" y="0"/>
                </a:lnTo>
                <a:lnTo>
                  <a:pt x="0" y="13716"/>
                </a:lnTo>
                <a:lnTo>
                  <a:pt x="0" y="587585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 name="Rectangle 323"/>
          <p:cNvSpPr/>
          <p:nvPr/>
        </p:nvSpPr>
        <p:spPr>
          <a:xfrm flipV="1" rot="18900000">
            <a:off x="1648440" y="558000"/>
            <a:ext cx="11880" cy="4692960"/>
          </a:xfrm>
          <a:custGeom>
            <a:avLst/>
            <a:gdLst>
              <a:gd name="textAreaLeft" fmla="*/ 0 w 11880"/>
              <a:gd name="textAreaRight" fmla="*/ 15840 w 11880"/>
              <a:gd name="textAreaTop" fmla="*/ -1440 h 4692960"/>
              <a:gd name="textAreaBottom" fmla="*/ 4695480 h 4692960"/>
            </a:gdLst>
            <a:ahLst/>
            <a:rect l="textAreaLeft" t="textAreaTop" r="textAreaRight" b="textAreaBottom"/>
            <a:pathLst>
              <a:path w="13716" h="4697119">
                <a:moveTo>
                  <a:pt x="13716" y="4697119"/>
                </a:moveTo>
                <a:lnTo>
                  <a:pt x="13716" y="0"/>
                </a:lnTo>
                <a:lnTo>
                  <a:pt x="0" y="13716"/>
                </a:lnTo>
                <a:lnTo>
                  <a:pt x="0" y="4683403"/>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 name="Rectangle 324"/>
          <p:cNvSpPr/>
          <p:nvPr/>
        </p:nvSpPr>
        <p:spPr>
          <a:xfrm flipV="1" rot="18900000">
            <a:off x="1227240" y="1575360"/>
            <a:ext cx="11880" cy="3500280"/>
          </a:xfrm>
          <a:custGeom>
            <a:avLst/>
            <a:gdLst>
              <a:gd name="textAreaLeft" fmla="*/ 0 w 11880"/>
              <a:gd name="textAreaRight" fmla="*/ 15840 w 11880"/>
              <a:gd name="textAreaTop" fmla="*/ -1440 h 3500280"/>
              <a:gd name="textAreaBottom" fmla="*/ 3502800 h 3500280"/>
            </a:gdLst>
            <a:ahLst/>
            <a:rect l="textAreaLeft" t="textAreaTop" r="textAreaRight" b="textAreaBottom"/>
            <a:pathLst>
              <a:path w="13716" h="3504674">
                <a:moveTo>
                  <a:pt x="13716" y="3504674"/>
                </a:moveTo>
                <a:lnTo>
                  <a:pt x="13716" y="0"/>
                </a:lnTo>
                <a:lnTo>
                  <a:pt x="0" y="13716"/>
                </a:lnTo>
                <a:lnTo>
                  <a:pt x="0" y="3490958"/>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7" name="Rectangle 325"/>
          <p:cNvSpPr/>
          <p:nvPr/>
        </p:nvSpPr>
        <p:spPr>
          <a:xfrm flipV="1" rot="18900000">
            <a:off x="805680" y="2594160"/>
            <a:ext cx="11880" cy="2308320"/>
          </a:xfrm>
          <a:custGeom>
            <a:avLst/>
            <a:gdLst>
              <a:gd name="textAreaLeft" fmla="*/ 0 w 11880"/>
              <a:gd name="textAreaRight" fmla="*/ 15840 w 11880"/>
              <a:gd name="textAreaTop" fmla="*/ -1440 h 2308320"/>
              <a:gd name="textAreaBottom" fmla="*/ 2311200 h 2308320"/>
            </a:gdLst>
            <a:ahLst/>
            <a:rect l="textAreaLeft" t="textAreaTop" r="textAreaRight" b="textAreaBottom"/>
            <a:pathLst>
              <a:path w="13716" h="2312226">
                <a:moveTo>
                  <a:pt x="13716" y="2312226"/>
                </a:moveTo>
                <a:lnTo>
                  <a:pt x="13716" y="0"/>
                </a:lnTo>
                <a:lnTo>
                  <a:pt x="0" y="13716"/>
                </a:lnTo>
                <a:lnTo>
                  <a:pt x="0" y="229851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8" name="Rectangle 326"/>
          <p:cNvSpPr/>
          <p:nvPr/>
        </p:nvSpPr>
        <p:spPr>
          <a:xfrm flipV="1" rot="18900000">
            <a:off x="384480" y="3611520"/>
            <a:ext cx="11880" cy="1115280"/>
          </a:xfrm>
          <a:custGeom>
            <a:avLst/>
            <a:gdLst>
              <a:gd name="textAreaLeft" fmla="*/ 0 w 11880"/>
              <a:gd name="textAreaRight" fmla="*/ 15840 w 11880"/>
              <a:gd name="textAreaTop" fmla="*/ -360 h 1115280"/>
              <a:gd name="textAreaBottom" fmla="*/ 1119240 h 1115280"/>
            </a:gdLst>
            <a:ahLst/>
            <a:rect l="textAreaLeft" t="textAreaTop" r="textAreaRight" b="textAreaBottom"/>
            <a:pathLst>
              <a:path w="13716" h="1119782">
                <a:moveTo>
                  <a:pt x="13716" y="1119782"/>
                </a:moveTo>
                <a:lnTo>
                  <a:pt x="13716" y="0"/>
                </a:lnTo>
                <a:lnTo>
                  <a:pt x="0" y="13716"/>
                </a:lnTo>
                <a:lnTo>
                  <a:pt x="0" y="1106066"/>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 name="Rectangle 371"/>
          <p:cNvSpPr/>
          <p:nvPr/>
        </p:nvSpPr>
        <p:spPr>
          <a:xfrm flipV="1" rot="18900000">
            <a:off x="2703960" y="-960480"/>
            <a:ext cx="11880" cy="6476400"/>
          </a:xfrm>
          <a:custGeom>
            <a:avLst/>
            <a:gdLst>
              <a:gd name="textAreaLeft" fmla="*/ 0 w 11880"/>
              <a:gd name="textAreaRight" fmla="*/ 15840 w 11880"/>
              <a:gd name="textAreaTop" fmla="*/ 2160 h 6476400"/>
              <a:gd name="textAreaBottom" fmla="*/ 6482880 h 6476400"/>
            </a:gdLst>
            <a:ahLst/>
            <a:rect l="textAreaLeft" t="textAreaTop" r="textAreaRight" b="textAreaBottom"/>
            <a:pathLst>
              <a:path w="13716" h="6479500">
                <a:moveTo>
                  <a:pt x="0" y="6479500"/>
                </a:moveTo>
                <a:lnTo>
                  <a:pt x="13716" y="6465784"/>
                </a:lnTo>
                <a:lnTo>
                  <a:pt x="13716" y="0"/>
                </a:lnTo>
                <a:lnTo>
                  <a:pt x="0" y="13716"/>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 name="Rectangle 373"/>
          <p:cNvSpPr/>
          <p:nvPr/>
        </p:nvSpPr>
        <p:spPr>
          <a:xfrm flipV="1" rot="18900000">
            <a:off x="4390560" y="-960480"/>
            <a:ext cx="11880" cy="6476400"/>
          </a:xfrm>
          <a:custGeom>
            <a:avLst/>
            <a:gdLst>
              <a:gd name="textAreaLeft" fmla="*/ 0 w 11880"/>
              <a:gd name="textAreaRight" fmla="*/ 15840 w 11880"/>
              <a:gd name="textAreaTop" fmla="*/ 2160 h 6476400"/>
              <a:gd name="textAreaBottom" fmla="*/ 6482880 h 6476400"/>
            </a:gdLst>
            <a:ahLst/>
            <a:rect l="textAreaLeft" t="textAreaTop" r="textAreaRight" b="textAreaBottom"/>
            <a:pathLst>
              <a:path w="13716" h="6479500">
                <a:moveTo>
                  <a:pt x="0" y="6479500"/>
                </a:moveTo>
                <a:lnTo>
                  <a:pt x="13716" y="6465784"/>
                </a:lnTo>
                <a:lnTo>
                  <a:pt x="13716" y="0"/>
                </a:lnTo>
                <a:lnTo>
                  <a:pt x="0" y="13715"/>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 name="Rectangle 375"/>
          <p:cNvSpPr/>
          <p:nvPr/>
        </p:nvSpPr>
        <p:spPr>
          <a:xfrm flipV="1" rot="18900000">
            <a:off x="6076800" y="-960480"/>
            <a:ext cx="11880" cy="6476400"/>
          </a:xfrm>
          <a:custGeom>
            <a:avLst/>
            <a:gdLst>
              <a:gd name="textAreaLeft" fmla="*/ 0 w 11880"/>
              <a:gd name="textAreaRight" fmla="*/ 15840 w 11880"/>
              <a:gd name="textAreaTop" fmla="*/ 2160 h 6476400"/>
              <a:gd name="textAreaBottom" fmla="*/ 6482880 h 6476400"/>
            </a:gdLst>
            <a:ahLst/>
            <a:rect l="textAreaLeft" t="textAreaTop" r="textAreaRight" b="textAreaBottom"/>
            <a:pathLst>
              <a:path w="13716" h="6479501">
                <a:moveTo>
                  <a:pt x="0" y="6479501"/>
                </a:moveTo>
                <a:lnTo>
                  <a:pt x="13716" y="6465785"/>
                </a:lnTo>
                <a:lnTo>
                  <a:pt x="13716" y="0"/>
                </a:lnTo>
                <a:lnTo>
                  <a:pt x="0" y="13716"/>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 name="Rectangle 376"/>
          <p:cNvSpPr/>
          <p:nvPr/>
        </p:nvSpPr>
        <p:spPr>
          <a:xfrm flipV="1" rot="18900000">
            <a:off x="6915600" y="-971280"/>
            <a:ext cx="11880" cy="6491160"/>
          </a:xfrm>
          <a:custGeom>
            <a:avLst/>
            <a:gdLst>
              <a:gd name="textAreaLeft" fmla="*/ 0 w 11880"/>
              <a:gd name="textAreaRight" fmla="*/ 15840 w 11880"/>
              <a:gd name="textAreaTop" fmla="*/ 0 h 6491160"/>
              <a:gd name="textAreaBottom" fmla="*/ 6495480 h 6491160"/>
            </a:gdLst>
            <a:ahLst/>
            <a:rect l="textAreaLeft" t="textAreaTop" r="textAreaRight" b="textAreaBottom"/>
            <a:pathLst>
              <a:path w="13716" h="6493219">
                <a:moveTo>
                  <a:pt x="13716" y="6479504"/>
                </a:moveTo>
                <a:lnTo>
                  <a:pt x="13716" y="0"/>
                </a:lnTo>
                <a:lnTo>
                  <a:pt x="0" y="13717"/>
                </a:lnTo>
                <a:lnTo>
                  <a:pt x="0" y="6493219"/>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 name="Rectangle 377"/>
          <p:cNvSpPr/>
          <p:nvPr/>
        </p:nvSpPr>
        <p:spPr>
          <a:xfrm flipV="1" rot="18900000">
            <a:off x="7759080" y="-971280"/>
            <a:ext cx="11880" cy="6491160"/>
          </a:xfrm>
          <a:custGeom>
            <a:avLst/>
            <a:gdLst>
              <a:gd name="textAreaLeft" fmla="*/ 0 w 11880"/>
              <a:gd name="textAreaRight" fmla="*/ 15840 w 11880"/>
              <a:gd name="textAreaTop" fmla="*/ 0 h 6491160"/>
              <a:gd name="textAreaBottom" fmla="*/ 6495480 h 6491160"/>
            </a:gdLst>
            <a:ahLst/>
            <a:rect l="textAreaLeft" t="textAreaTop" r="textAreaRight" b="textAreaBottom"/>
            <a:pathLst>
              <a:path w="13717" h="6493219">
                <a:moveTo>
                  <a:pt x="0" y="6493219"/>
                </a:moveTo>
                <a:lnTo>
                  <a:pt x="13716" y="6479502"/>
                </a:lnTo>
                <a:lnTo>
                  <a:pt x="13717" y="0"/>
                </a:lnTo>
                <a:lnTo>
                  <a:pt x="0" y="13716"/>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 name="Rectangle 378"/>
          <p:cNvSpPr/>
          <p:nvPr/>
        </p:nvSpPr>
        <p:spPr>
          <a:xfrm flipV="1" rot="18900000">
            <a:off x="8602200" y="-971280"/>
            <a:ext cx="11880" cy="6491160"/>
          </a:xfrm>
          <a:custGeom>
            <a:avLst/>
            <a:gdLst>
              <a:gd name="textAreaLeft" fmla="*/ 0 w 11880"/>
              <a:gd name="textAreaRight" fmla="*/ 15840 w 11880"/>
              <a:gd name="textAreaTop" fmla="*/ 0 h 6491160"/>
              <a:gd name="textAreaBottom" fmla="*/ 6495480 h 6491160"/>
            </a:gdLst>
            <a:ahLst/>
            <a:rect l="textAreaLeft" t="textAreaTop" r="textAreaRight" b="textAreaBottom"/>
            <a:pathLst>
              <a:path w="13716" h="6493219">
                <a:moveTo>
                  <a:pt x="13716" y="6479504"/>
                </a:moveTo>
                <a:lnTo>
                  <a:pt x="13716" y="0"/>
                </a:lnTo>
                <a:lnTo>
                  <a:pt x="0" y="13716"/>
                </a:lnTo>
                <a:lnTo>
                  <a:pt x="0" y="6493219"/>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5" name="Rectangle 138"/>
          <p:cNvSpPr/>
          <p:nvPr/>
        </p:nvSpPr>
        <p:spPr>
          <a:xfrm flipV="1" rot="18900000">
            <a:off x="10089000" y="-887040"/>
            <a:ext cx="11880" cy="5923080"/>
          </a:xfrm>
          <a:custGeom>
            <a:avLst/>
            <a:gdLst>
              <a:gd name="textAreaLeft" fmla="*/ 0 w 11880"/>
              <a:gd name="textAreaRight" fmla="*/ 15840 w 11880"/>
              <a:gd name="textAreaTop" fmla="*/ 360 h 5923080"/>
              <a:gd name="textAreaBottom" fmla="*/ 5927040 h 5923080"/>
            </a:gdLst>
            <a:ahLst/>
            <a:rect l="textAreaLeft" t="textAreaTop" r="textAreaRight" b="textAreaBottom"/>
            <a:pathLst>
              <a:path w="13716" h="5927431">
                <a:moveTo>
                  <a:pt x="0" y="5927431"/>
                </a:moveTo>
                <a:lnTo>
                  <a:pt x="13715" y="5913716"/>
                </a:lnTo>
                <a:lnTo>
                  <a:pt x="13716" y="13716"/>
                </a:lnTo>
                <a:lnTo>
                  <a:pt x="0"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6" name="Rectangle 139"/>
          <p:cNvSpPr/>
          <p:nvPr/>
        </p:nvSpPr>
        <p:spPr>
          <a:xfrm flipV="1" rot="18900000">
            <a:off x="10510920" y="-710640"/>
            <a:ext cx="11880" cy="4730400"/>
          </a:xfrm>
          <a:custGeom>
            <a:avLst/>
            <a:gdLst>
              <a:gd name="textAreaLeft" fmla="*/ 0 w 11880"/>
              <a:gd name="textAreaRight" fmla="*/ 15840 w 11880"/>
              <a:gd name="textAreaTop" fmla="*/ -1800 h 4730400"/>
              <a:gd name="textAreaBottom" fmla="*/ 4732920 h 4730400"/>
            </a:gdLst>
            <a:ahLst/>
            <a:rect l="textAreaLeft" t="textAreaTop" r="textAreaRight" b="textAreaBottom"/>
            <a:pathLst>
              <a:path w="13716" h="4734985">
                <a:moveTo>
                  <a:pt x="0" y="4734985"/>
                </a:moveTo>
                <a:lnTo>
                  <a:pt x="13715" y="4721270"/>
                </a:lnTo>
                <a:lnTo>
                  <a:pt x="13716" y="13715"/>
                </a:lnTo>
                <a:lnTo>
                  <a:pt x="0"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7" name="Rectangle 140"/>
          <p:cNvSpPr/>
          <p:nvPr/>
        </p:nvSpPr>
        <p:spPr>
          <a:xfrm flipV="1" rot="18900000">
            <a:off x="10932120" y="-537480"/>
            <a:ext cx="11880" cy="3537720"/>
          </a:xfrm>
          <a:custGeom>
            <a:avLst/>
            <a:gdLst>
              <a:gd name="textAreaLeft" fmla="*/ 0 w 11880"/>
              <a:gd name="textAreaRight" fmla="*/ 15840 w 11880"/>
              <a:gd name="textAreaTop" fmla="*/ -1080 h 3537720"/>
              <a:gd name="textAreaBottom" fmla="*/ 3540240 h 3537720"/>
            </a:gdLst>
            <a:ahLst/>
            <a:rect l="textAreaLeft" t="textAreaTop" r="textAreaRight" b="textAreaBottom"/>
            <a:pathLst>
              <a:path w="13716" h="3542540">
                <a:moveTo>
                  <a:pt x="0" y="3542540"/>
                </a:moveTo>
                <a:lnTo>
                  <a:pt x="13715" y="3528825"/>
                </a:lnTo>
                <a:lnTo>
                  <a:pt x="13716" y="13716"/>
                </a:lnTo>
                <a:lnTo>
                  <a:pt x="0"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8" name="Rectangle 141"/>
          <p:cNvSpPr/>
          <p:nvPr/>
        </p:nvSpPr>
        <p:spPr>
          <a:xfrm flipV="1" rot="18900000">
            <a:off x="11352960" y="-362160"/>
            <a:ext cx="11880" cy="2345760"/>
          </a:xfrm>
          <a:custGeom>
            <a:avLst/>
            <a:gdLst>
              <a:gd name="textAreaLeft" fmla="*/ 0 w 11880"/>
              <a:gd name="textAreaRight" fmla="*/ 15840 w 11880"/>
              <a:gd name="textAreaTop" fmla="*/ -2160 h 2345760"/>
              <a:gd name="textAreaBottom" fmla="*/ 2347920 h 2345760"/>
            </a:gdLst>
            <a:ahLst/>
            <a:rect l="textAreaLeft" t="textAreaTop" r="textAreaRight" b="textAreaBottom"/>
            <a:pathLst>
              <a:path w="13716" h="2350095">
                <a:moveTo>
                  <a:pt x="0" y="2350095"/>
                </a:moveTo>
                <a:lnTo>
                  <a:pt x="13715" y="2336380"/>
                </a:lnTo>
                <a:lnTo>
                  <a:pt x="13716" y="13714"/>
                </a:lnTo>
                <a:lnTo>
                  <a:pt x="0"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9" name="Rectangle 142"/>
          <p:cNvSpPr/>
          <p:nvPr/>
        </p:nvSpPr>
        <p:spPr>
          <a:xfrm flipV="1" rot="18900000">
            <a:off x="11774520" y="-186480"/>
            <a:ext cx="11880" cy="1153440"/>
          </a:xfrm>
          <a:custGeom>
            <a:avLst/>
            <a:gdLst>
              <a:gd name="textAreaLeft" fmla="*/ 0 w 11880"/>
              <a:gd name="textAreaRight" fmla="*/ 15840 w 11880"/>
              <a:gd name="textAreaTop" fmla="*/ -2160 h 1153440"/>
              <a:gd name="textAreaBottom" fmla="*/ 1155600 h 1153440"/>
            </a:gdLst>
            <a:ahLst/>
            <a:rect l="textAreaLeft" t="textAreaTop" r="textAreaRight" b="textAreaBottom"/>
            <a:pathLst>
              <a:path w="13716" h="1157650">
                <a:moveTo>
                  <a:pt x="0" y="1157650"/>
                </a:moveTo>
                <a:lnTo>
                  <a:pt x="13716" y="1143934"/>
                </a:lnTo>
                <a:lnTo>
                  <a:pt x="13716" y="13716"/>
                </a:lnTo>
                <a:lnTo>
                  <a:pt x="0"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50" name="Rectangle 372"/>
          <p:cNvSpPr/>
          <p:nvPr/>
        </p:nvSpPr>
        <p:spPr>
          <a:xfrm flipV="1" rot="18900000">
            <a:off x="3543120" y="-971280"/>
            <a:ext cx="11880" cy="6491160"/>
          </a:xfrm>
          <a:custGeom>
            <a:avLst/>
            <a:gdLst>
              <a:gd name="textAreaLeft" fmla="*/ 0 w 11880"/>
              <a:gd name="textAreaRight" fmla="*/ 15840 w 11880"/>
              <a:gd name="textAreaTop" fmla="*/ 0 h 6491160"/>
              <a:gd name="textAreaBottom" fmla="*/ 6495480 h 6491160"/>
            </a:gdLst>
            <a:ahLst/>
            <a:rect l="textAreaLeft" t="textAreaTop" r="textAreaRight" b="textAreaBottom"/>
            <a:pathLst>
              <a:path w="13716" h="6493219">
                <a:moveTo>
                  <a:pt x="0" y="6493219"/>
                </a:moveTo>
                <a:lnTo>
                  <a:pt x="13716" y="6479503"/>
                </a:lnTo>
                <a:lnTo>
                  <a:pt x="13716" y="0"/>
                </a:lnTo>
                <a:lnTo>
                  <a:pt x="0" y="13716"/>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51" name="Rectangle 374"/>
          <p:cNvSpPr/>
          <p:nvPr/>
        </p:nvSpPr>
        <p:spPr>
          <a:xfrm flipV="1" rot="18900000">
            <a:off x="5229360" y="-971280"/>
            <a:ext cx="11880" cy="6491160"/>
          </a:xfrm>
          <a:custGeom>
            <a:avLst/>
            <a:gdLst>
              <a:gd name="textAreaLeft" fmla="*/ 0 w 11880"/>
              <a:gd name="textAreaRight" fmla="*/ 15840 w 11880"/>
              <a:gd name="textAreaTop" fmla="*/ 0 h 6491160"/>
              <a:gd name="textAreaBottom" fmla="*/ 6495480 h 6491160"/>
            </a:gdLst>
            <a:ahLst/>
            <a:rect l="textAreaLeft" t="textAreaTop" r="textAreaRight" b="textAreaBottom"/>
            <a:pathLst>
              <a:path w="13716" h="6493220">
                <a:moveTo>
                  <a:pt x="0" y="6493220"/>
                </a:moveTo>
                <a:lnTo>
                  <a:pt x="13716" y="6479504"/>
                </a:lnTo>
                <a:lnTo>
                  <a:pt x="13716" y="0"/>
                </a:lnTo>
                <a:lnTo>
                  <a:pt x="0" y="13716"/>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52" name="Teardrop 3"/>
          <p:cNvSpPr/>
          <p:nvPr/>
        </p:nvSpPr>
        <p:spPr>
          <a:xfrm flipH="1" flipV="1" rot="5400000">
            <a:off x="644040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53" name="Oval 1608"/>
          <p:cNvSpPr/>
          <p:nvPr/>
        </p:nvSpPr>
        <p:spPr>
          <a:xfrm>
            <a:off x="712044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54" name="Teardrop 3"/>
          <p:cNvSpPr/>
          <p:nvPr/>
        </p:nvSpPr>
        <p:spPr>
          <a:xfrm flipH="1" flipV="1" rot="5400000">
            <a:off x="-146160" y="251640"/>
            <a:ext cx="608400" cy="310680"/>
          </a:xfrm>
          <a:custGeom>
            <a:avLst/>
            <a:gdLst>
              <a:gd name="textAreaLeft" fmla="*/ -2160 w 608400"/>
              <a:gd name="textAreaRight" fmla="*/ 610560 w 608400"/>
              <a:gd name="textAreaTop" fmla="*/ 2160 h 310680"/>
              <a:gd name="textAreaBottom" fmla="*/ 317160 h 310680"/>
            </a:gdLst>
            <a:ahLst/>
            <a:rect l="textAreaLeft" t="textAreaTop" r="textAreaRight" b="textAreaBottom"/>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55" name="Oval 1610"/>
          <p:cNvSpPr/>
          <p:nvPr/>
        </p:nvSpPr>
        <p:spPr>
          <a:xfrm>
            <a:off x="37728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56" name="Teardrop 3"/>
          <p:cNvSpPr/>
          <p:nvPr/>
        </p:nvSpPr>
        <p:spPr>
          <a:xfrm flipH="1" flipV="1" rot="5400000">
            <a:off x="138528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57" name="Teardrop 3"/>
          <p:cNvSpPr/>
          <p:nvPr/>
        </p:nvSpPr>
        <p:spPr>
          <a:xfrm flipH="1" flipV="1" rot="5400000">
            <a:off x="222768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58" name="Teardrop 3"/>
          <p:cNvSpPr/>
          <p:nvPr/>
        </p:nvSpPr>
        <p:spPr>
          <a:xfrm flipH="1" flipV="1" rot="5400000">
            <a:off x="307044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59" name="Teardrop 3"/>
          <p:cNvSpPr/>
          <p:nvPr/>
        </p:nvSpPr>
        <p:spPr>
          <a:xfrm flipH="1" flipV="1" rot="5400000">
            <a:off x="391284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60" name="Teardrop 3"/>
          <p:cNvSpPr/>
          <p:nvPr/>
        </p:nvSpPr>
        <p:spPr>
          <a:xfrm flipH="1" flipV="1" rot="5400000">
            <a:off x="475560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61" name="Teardrop 3"/>
          <p:cNvSpPr/>
          <p:nvPr/>
        </p:nvSpPr>
        <p:spPr>
          <a:xfrm flipH="1" flipV="1" rot="5400000">
            <a:off x="559800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62" name="Oval 1617"/>
          <p:cNvSpPr/>
          <p:nvPr/>
        </p:nvSpPr>
        <p:spPr>
          <a:xfrm>
            <a:off x="122040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63" name="Oval 1618"/>
          <p:cNvSpPr/>
          <p:nvPr/>
        </p:nvSpPr>
        <p:spPr>
          <a:xfrm>
            <a:off x="206316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64" name="Oval 1619"/>
          <p:cNvSpPr/>
          <p:nvPr/>
        </p:nvSpPr>
        <p:spPr>
          <a:xfrm>
            <a:off x="290592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65" name="Oval 1620"/>
          <p:cNvSpPr/>
          <p:nvPr/>
        </p:nvSpPr>
        <p:spPr>
          <a:xfrm>
            <a:off x="374904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66" name="Oval 1621"/>
          <p:cNvSpPr/>
          <p:nvPr/>
        </p:nvSpPr>
        <p:spPr>
          <a:xfrm>
            <a:off x="459180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67" name="Oval 1622"/>
          <p:cNvSpPr/>
          <p:nvPr/>
        </p:nvSpPr>
        <p:spPr>
          <a:xfrm>
            <a:off x="543456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68" name="Oval 1623"/>
          <p:cNvSpPr/>
          <p:nvPr/>
        </p:nvSpPr>
        <p:spPr>
          <a:xfrm>
            <a:off x="627768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69" name="Teardrop 3"/>
          <p:cNvSpPr/>
          <p:nvPr/>
        </p:nvSpPr>
        <p:spPr>
          <a:xfrm flipH="1" flipV="1" rot="5400000">
            <a:off x="812556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70" name="Oval 1625"/>
          <p:cNvSpPr/>
          <p:nvPr/>
        </p:nvSpPr>
        <p:spPr>
          <a:xfrm>
            <a:off x="880632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71" name="Teardrop 3"/>
          <p:cNvSpPr/>
          <p:nvPr/>
        </p:nvSpPr>
        <p:spPr>
          <a:xfrm flipH="1" flipV="1" rot="5400000">
            <a:off x="728316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72" name="Oval 1627"/>
          <p:cNvSpPr/>
          <p:nvPr/>
        </p:nvSpPr>
        <p:spPr>
          <a:xfrm>
            <a:off x="796320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73" name="Teardrop 3"/>
          <p:cNvSpPr/>
          <p:nvPr/>
        </p:nvSpPr>
        <p:spPr>
          <a:xfrm flipH="1" flipV="1" rot="5400000">
            <a:off x="981072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74" name="Oval 1629"/>
          <p:cNvSpPr/>
          <p:nvPr/>
        </p:nvSpPr>
        <p:spPr>
          <a:xfrm>
            <a:off x="1049184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75" name="Teardrop 3"/>
          <p:cNvSpPr/>
          <p:nvPr/>
        </p:nvSpPr>
        <p:spPr>
          <a:xfrm flipH="1" flipV="1" rot="5400000">
            <a:off x="896832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76" name="Oval 1631"/>
          <p:cNvSpPr/>
          <p:nvPr/>
        </p:nvSpPr>
        <p:spPr>
          <a:xfrm>
            <a:off x="964908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77" name="Teardrop 3"/>
          <p:cNvSpPr/>
          <p:nvPr/>
        </p:nvSpPr>
        <p:spPr>
          <a:xfrm flipH="1" flipV="1" rot="5400000">
            <a:off x="1149588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78" name="Teardrop 3"/>
          <p:cNvSpPr/>
          <p:nvPr/>
        </p:nvSpPr>
        <p:spPr>
          <a:xfrm flipH="1" flipV="1" rot="5400000">
            <a:off x="1065312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79" name="Oval 1634"/>
          <p:cNvSpPr/>
          <p:nvPr/>
        </p:nvSpPr>
        <p:spPr>
          <a:xfrm>
            <a:off x="11334960" y="36576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80" name="Teardrop 3"/>
          <p:cNvSpPr/>
          <p:nvPr/>
        </p:nvSpPr>
        <p:spPr>
          <a:xfrm flipH="1" flipV="1" rot="5400000">
            <a:off x="542880" y="1029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1" name="Oval 1636"/>
          <p:cNvSpPr/>
          <p:nvPr/>
        </p:nvSpPr>
        <p:spPr>
          <a:xfrm>
            <a:off x="666468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2" name="Oval 167"/>
          <p:cNvSpPr/>
          <p:nvPr/>
        </p:nvSpPr>
        <p:spPr>
          <a:xfrm>
            <a:off x="0" y="331560"/>
            <a:ext cx="89640" cy="4236120"/>
          </a:xfrm>
          <a:custGeom>
            <a:avLst/>
            <a:gdLst>
              <a:gd name="textAreaLeft" fmla="*/ 0 w 89640"/>
              <a:gd name="textAreaRight" fmla="*/ 93960 w 89640"/>
              <a:gd name="textAreaTop" fmla="*/ 0 h 4236120"/>
              <a:gd name="textAreaBottom" fmla="*/ 4240440 h 4236120"/>
            </a:gdLst>
            <a:ahLst/>
            <a:rect l="textAreaLeft" t="textAreaTop" r="textAreaRight" b="textAreaBottom"/>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3" name="Oval 1638"/>
          <p:cNvSpPr/>
          <p:nvPr/>
        </p:nvSpPr>
        <p:spPr>
          <a:xfrm>
            <a:off x="76680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4" name="Oval 1639"/>
          <p:cNvSpPr/>
          <p:nvPr/>
        </p:nvSpPr>
        <p:spPr>
          <a:xfrm>
            <a:off x="160920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5" name="Oval 1640"/>
          <p:cNvSpPr/>
          <p:nvPr/>
        </p:nvSpPr>
        <p:spPr>
          <a:xfrm>
            <a:off x="245196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6" name="Oval 1641"/>
          <p:cNvSpPr/>
          <p:nvPr/>
        </p:nvSpPr>
        <p:spPr>
          <a:xfrm>
            <a:off x="329436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7" name="Oval 1642"/>
          <p:cNvSpPr/>
          <p:nvPr/>
        </p:nvSpPr>
        <p:spPr>
          <a:xfrm>
            <a:off x="413676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8" name="Oval 1643"/>
          <p:cNvSpPr/>
          <p:nvPr/>
        </p:nvSpPr>
        <p:spPr>
          <a:xfrm>
            <a:off x="497952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89" name="Oval 1644"/>
          <p:cNvSpPr/>
          <p:nvPr/>
        </p:nvSpPr>
        <p:spPr>
          <a:xfrm>
            <a:off x="582192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0" name="Oval 1645"/>
          <p:cNvSpPr/>
          <p:nvPr/>
        </p:nvSpPr>
        <p:spPr>
          <a:xfrm>
            <a:off x="834948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1" name="Oval 1646"/>
          <p:cNvSpPr/>
          <p:nvPr/>
        </p:nvSpPr>
        <p:spPr>
          <a:xfrm>
            <a:off x="750708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2" name="Oval 1647"/>
          <p:cNvSpPr/>
          <p:nvPr/>
        </p:nvSpPr>
        <p:spPr>
          <a:xfrm>
            <a:off x="1003464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3" name="Oval 1648"/>
          <p:cNvSpPr/>
          <p:nvPr/>
        </p:nvSpPr>
        <p:spPr>
          <a:xfrm>
            <a:off x="919224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4" name="Oval 1649"/>
          <p:cNvSpPr/>
          <p:nvPr/>
        </p:nvSpPr>
        <p:spPr>
          <a:xfrm>
            <a:off x="1171980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5" name="Oval 1650"/>
          <p:cNvSpPr/>
          <p:nvPr/>
        </p:nvSpPr>
        <p:spPr>
          <a:xfrm>
            <a:off x="10877040" y="3315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6" name="Teardrop 3"/>
          <p:cNvSpPr/>
          <p:nvPr/>
        </p:nvSpPr>
        <p:spPr>
          <a:xfrm flipH="1" flipV="1" rot="5400000">
            <a:off x="601884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7" name="Teardrop 3"/>
          <p:cNvSpPr/>
          <p:nvPr/>
        </p:nvSpPr>
        <p:spPr>
          <a:xfrm flipH="1" flipV="1" rot="5400000">
            <a:off x="96372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8" name="Teardrop 3"/>
          <p:cNvSpPr/>
          <p:nvPr/>
        </p:nvSpPr>
        <p:spPr>
          <a:xfrm flipH="1" flipV="1" rot="5400000">
            <a:off x="180612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99" name="Teardrop 3"/>
          <p:cNvSpPr/>
          <p:nvPr/>
        </p:nvSpPr>
        <p:spPr>
          <a:xfrm flipH="1" flipV="1" rot="5400000">
            <a:off x="264888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0" name="Teardrop 3"/>
          <p:cNvSpPr/>
          <p:nvPr/>
        </p:nvSpPr>
        <p:spPr>
          <a:xfrm flipH="1" flipV="1" rot="5400000">
            <a:off x="349128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1" name="Teardrop 3"/>
          <p:cNvSpPr/>
          <p:nvPr/>
        </p:nvSpPr>
        <p:spPr>
          <a:xfrm flipH="1" flipV="1" rot="5400000">
            <a:off x="433404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2" name="Teardrop 3"/>
          <p:cNvSpPr/>
          <p:nvPr/>
        </p:nvSpPr>
        <p:spPr>
          <a:xfrm flipH="1" flipV="1" rot="5400000">
            <a:off x="517644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3" name="Teardrop 3"/>
          <p:cNvSpPr/>
          <p:nvPr/>
        </p:nvSpPr>
        <p:spPr>
          <a:xfrm flipH="1" flipV="1" rot="5400000">
            <a:off x="770400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4" name="Teardrop 3"/>
          <p:cNvSpPr/>
          <p:nvPr/>
        </p:nvSpPr>
        <p:spPr>
          <a:xfrm flipH="1" flipV="1" rot="5400000">
            <a:off x="686160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5" name="Teardrop 3"/>
          <p:cNvSpPr/>
          <p:nvPr/>
        </p:nvSpPr>
        <p:spPr>
          <a:xfrm flipH="1" flipV="1" rot="5400000">
            <a:off x="938916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6" name="Teardrop 3"/>
          <p:cNvSpPr/>
          <p:nvPr/>
        </p:nvSpPr>
        <p:spPr>
          <a:xfrm flipH="1" flipV="1" rot="5400000">
            <a:off x="854640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7" name="Teardrop 3"/>
          <p:cNvSpPr/>
          <p:nvPr/>
        </p:nvSpPr>
        <p:spPr>
          <a:xfrm flipH="1" flipV="1" rot="5400000">
            <a:off x="1107432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8" name="Teardrop 3"/>
          <p:cNvSpPr/>
          <p:nvPr/>
        </p:nvSpPr>
        <p:spPr>
          <a:xfrm flipH="1" flipV="1" rot="5400000">
            <a:off x="1023156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09" name="Teardrop 3"/>
          <p:cNvSpPr/>
          <p:nvPr/>
        </p:nvSpPr>
        <p:spPr>
          <a:xfrm flipH="1" flipV="1" rot="5400000">
            <a:off x="121320" y="5238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0" name="Teardrop 3"/>
          <p:cNvSpPr/>
          <p:nvPr/>
        </p:nvSpPr>
        <p:spPr>
          <a:xfrm flipH="1" flipV="1" rot="5400000">
            <a:off x="11758680" y="679680"/>
            <a:ext cx="591480" cy="263880"/>
          </a:xfrm>
          <a:custGeom>
            <a:avLst/>
            <a:gdLst>
              <a:gd name="textAreaLeft" fmla="*/ 2160 w 591480"/>
              <a:gd name="textAreaRight" fmla="*/ 597960 w 591480"/>
              <a:gd name="textAreaTop" fmla="*/ 2160 h 263880"/>
              <a:gd name="textAreaBottom" fmla="*/ 270360 h 263880"/>
            </a:gdLst>
            <a:ahLst/>
            <a:rect l="textAreaLeft" t="textAreaTop" r="textAreaRight" b="textAreaBottom"/>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1" name="Oval 1666"/>
          <p:cNvSpPr/>
          <p:nvPr/>
        </p:nvSpPr>
        <p:spPr>
          <a:xfrm>
            <a:off x="708660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2" name="Oval 1667"/>
          <p:cNvSpPr/>
          <p:nvPr/>
        </p:nvSpPr>
        <p:spPr>
          <a:xfrm>
            <a:off x="34632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3" name="Oval 1668"/>
          <p:cNvSpPr/>
          <p:nvPr/>
        </p:nvSpPr>
        <p:spPr>
          <a:xfrm>
            <a:off x="118872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4" name="Oval 1669"/>
          <p:cNvSpPr/>
          <p:nvPr/>
        </p:nvSpPr>
        <p:spPr>
          <a:xfrm>
            <a:off x="203148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5" name="Oval 1670"/>
          <p:cNvSpPr/>
          <p:nvPr/>
        </p:nvSpPr>
        <p:spPr>
          <a:xfrm>
            <a:off x="287388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6" name="Oval 1671"/>
          <p:cNvSpPr/>
          <p:nvPr/>
        </p:nvSpPr>
        <p:spPr>
          <a:xfrm>
            <a:off x="371664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7" name="Oval 1672"/>
          <p:cNvSpPr/>
          <p:nvPr/>
        </p:nvSpPr>
        <p:spPr>
          <a:xfrm>
            <a:off x="455904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8" name="Oval 1673"/>
          <p:cNvSpPr/>
          <p:nvPr/>
        </p:nvSpPr>
        <p:spPr>
          <a:xfrm>
            <a:off x="540144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19" name="Oval 1674"/>
          <p:cNvSpPr/>
          <p:nvPr/>
        </p:nvSpPr>
        <p:spPr>
          <a:xfrm>
            <a:off x="624420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0" name="Oval 1675"/>
          <p:cNvSpPr/>
          <p:nvPr/>
        </p:nvSpPr>
        <p:spPr>
          <a:xfrm>
            <a:off x="877176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1" name="Oval 1676"/>
          <p:cNvSpPr/>
          <p:nvPr/>
        </p:nvSpPr>
        <p:spPr>
          <a:xfrm>
            <a:off x="792936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2" name="Oval 1677"/>
          <p:cNvSpPr/>
          <p:nvPr/>
        </p:nvSpPr>
        <p:spPr>
          <a:xfrm>
            <a:off x="1045692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3" name="Oval 1678"/>
          <p:cNvSpPr/>
          <p:nvPr/>
        </p:nvSpPr>
        <p:spPr>
          <a:xfrm>
            <a:off x="961416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4" name="Oval 860"/>
          <p:cNvSpPr/>
          <p:nvPr/>
        </p:nvSpPr>
        <p:spPr>
          <a:xfrm>
            <a:off x="12141720" y="758880"/>
            <a:ext cx="45720" cy="3534120"/>
          </a:xfrm>
          <a:custGeom>
            <a:avLst/>
            <a:gdLst>
              <a:gd name="textAreaLeft" fmla="*/ 0 w 45720"/>
              <a:gd name="textAreaRight" fmla="*/ 50040 w 45720"/>
              <a:gd name="textAreaTop" fmla="*/ 0 h 3534120"/>
              <a:gd name="textAreaBottom" fmla="*/ 3538440 h 3534120"/>
            </a:gdLst>
            <a:ahLst/>
            <a:rect l="textAreaLeft" t="textAreaTop" r="textAreaRight" b="textAreaBottom"/>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5" name="Oval 1680"/>
          <p:cNvSpPr/>
          <p:nvPr/>
        </p:nvSpPr>
        <p:spPr>
          <a:xfrm>
            <a:off x="11299320" y="750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6" name="Teardrop 3"/>
          <p:cNvSpPr/>
          <p:nvPr/>
        </p:nvSpPr>
        <p:spPr>
          <a:xfrm flipH="1" flipV="1" rot="5400000">
            <a:off x="617148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7" name="Teardrop 3"/>
          <p:cNvSpPr/>
          <p:nvPr/>
        </p:nvSpPr>
        <p:spPr>
          <a:xfrm flipH="1" flipV="1" rot="5400000">
            <a:off x="111636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8" name="Teardrop 3"/>
          <p:cNvSpPr/>
          <p:nvPr/>
        </p:nvSpPr>
        <p:spPr>
          <a:xfrm flipH="1" flipV="1" rot="5400000">
            <a:off x="195876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29" name="Teardrop 3"/>
          <p:cNvSpPr/>
          <p:nvPr/>
        </p:nvSpPr>
        <p:spPr>
          <a:xfrm flipH="1" flipV="1" rot="5400000">
            <a:off x="280152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0" name="Teardrop 3"/>
          <p:cNvSpPr/>
          <p:nvPr/>
        </p:nvSpPr>
        <p:spPr>
          <a:xfrm flipH="1" flipV="1" rot="5400000">
            <a:off x="364392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1" name="Teardrop 3"/>
          <p:cNvSpPr/>
          <p:nvPr/>
        </p:nvSpPr>
        <p:spPr>
          <a:xfrm flipH="1" flipV="1" rot="5400000">
            <a:off x="448668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2" name="Teardrop 3"/>
          <p:cNvSpPr/>
          <p:nvPr/>
        </p:nvSpPr>
        <p:spPr>
          <a:xfrm flipH="1" flipV="1" rot="5400000">
            <a:off x="532908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3" name="Teardrop 3"/>
          <p:cNvSpPr/>
          <p:nvPr/>
        </p:nvSpPr>
        <p:spPr>
          <a:xfrm flipH="1" flipV="1" rot="5400000">
            <a:off x="785664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4" name="Teardrop 3"/>
          <p:cNvSpPr/>
          <p:nvPr/>
        </p:nvSpPr>
        <p:spPr>
          <a:xfrm flipH="1" flipV="1" rot="5400000">
            <a:off x="701424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5" name="Teardrop 3"/>
          <p:cNvSpPr/>
          <p:nvPr/>
        </p:nvSpPr>
        <p:spPr>
          <a:xfrm flipH="1" flipV="1" rot="5400000">
            <a:off x="954180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6" name="Teardrop 3"/>
          <p:cNvSpPr/>
          <p:nvPr/>
        </p:nvSpPr>
        <p:spPr>
          <a:xfrm flipH="1" flipV="1" rot="5400000">
            <a:off x="869904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7" name="Teardrop 3"/>
          <p:cNvSpPr/>
          <p:nvPr/>
        </p:nvSpPr>
        <p:spPr>
          <a:xfrm flipH="1" flipV="1" rot="5400000">
            <a:off x="1122696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8" name="Teardrop 3"/>
          <p:cNvSpPr/>
          <p:nvPr/>
        </p:nvSpPr>
        <p:spPr>
          <a:xfrm flipH="1" flipV="1" rot="5400000">
            <a:off x="1038420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39" name="Teardrop 3"/>
          <p:cNvSpPr/>
          <p:nvPr/>
        </p:nvSpPr>
        <p:spPr>
          <a:xfrm flipH="1" flipV="1" rot="5400000">
            <a:off x="273960" y="-168480"/>
            <a:ext cx="302760" cy="608400"/>
          </a:xfrm>
          <a:custGeom>
            <a:avLst/>
            <a:gdLst>
              <a:gd name="textAreaLeft" fmla="*/ 2160 w 302760"/>
              <a:gd name="textAreaRight" fmla="*/ 309240 w 302760"/>
              <a:gd name="textAreaTop" fmla="*/ -2160 h 608400"/>
              <a:gd name="textAreaBottom" fmla="*/ 610560 h 608400"/>
            </a:gdLst>
            <a:ahLst/>
            <a:rect l="textAreaLeft" t="textAreaTop" r="textAreaRight" b="textAreaBottom"/>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40" name="Teardrop 3"/>
          <p:cNvSpPr/>
          <p:nvPr/>
        </p:nvSpPr>
        <p:spPr>
          <a:xfrm flipH="1" flipV="1" rot="5400000">
            <a:off x="11907360" y="-720"/>
            <a:ext cx="294120" cy="263880"/>
          </a:xfrm>
          <a:custGeom>
            <a:avLst/>
            <a:gdLst>
              <a:gd name="textAreaLeft" fmla="*/ 2160 w 294120"/>
              <a:gd name="textAreaRight" fmla="*/ 300600 w 294120"/>
              <a:gd name="textAreaTop" fmla="*/ 2160 h 263880"/>
              <a:gd name="textAreaBottom" fmla="*/ 270360 h 263880"/>
            </a:gdLst>
            <a:ahLst/>
            <a:rect l="textAreaLeft" t="textAreaTop" r="textAreaRight" b="textAreaBottom"/>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41" name="Oval 881"/>
          <p:cNvSpPr/>
          <p:nvPr/>
        </p:nvSpPr>
        <p:spPr>
          <a:xfrm>
            <a:off x="346320" y="-10080"/>
            <a:ext cx="165600" cy="80640"/>
          </a:xfrm>
          <a:custGeom>
            <a:avLst/>
            <a:gdLst>
              <a:gd name="textAreaLeft" fmla="*/ 0 w 165600"/>
              <a:gd name="textAreaRight" fmla="*/ 169920 w 165600"/>
              <a:gd name="textAreaTop" fmla="*/ 0 h 80640"/>
              <a:gd name="textAreaBottom" fmla="*/ 84960 h 80640"/>
            </a:gdLst>
            <a:ahLst/>
            <a:rect l="textAreaLeft" t="textAreaTop" r="textAreaRight" b="textAreaBottom"/>
            <a:pathLst>
              <a:path w="169752" h="84875">
                <a:moveTo>
                  <a:pt x="0" y="0"/>
                </a:moveTo>
                <a:lnTo>
                  <a:pt x="169752" y="0"/>
                </a:lnTo>
                <a:cubicBezTo>
                  <a:pt x="169752" y="46875"/>
                  <a:pt x="131752" y="84875"/>
                  <a:pt x="84876" y="84875"/>
                </a:cubicBezTo>
                <a:cubicBezTo>
                  <a:pt x="38000" y="84875"/>
                  <a:pt x="0" y="46875"/>
                  <a:pt x="0" y="0"/>
                </a:cubicBezTo>
                <a:close/>
              </a:path>
            </a:pathLst>
          </a:custGeom>
          <a:solidFill>
            <a:srgbClr val="ffffff"/>
          </a:solidFill>
          <a:ln w="12600">
            <a:noFill/>
          </a:ln>
        </p:spPr>
        <p:style>
          <a:lnRef idx="0"/>
          <a:fillRef idx="0"/>
          <a:effectRef idx="0"/>
          <a:fontRef idx="minor"/>
        </p:style>
        <p:txBody>
          <a:bodyPr lIns="90000" rIns="90000" tIns="39960" bIns="39960" anchor="t">
            <a:noAutofit/>
          </a:bodyPr>
          <a:p>
            <a:pPr>
              <a:lnSpc>
                <a:spcPct val="100000"/>
              </a:lnSpc>
            </a:pPr>
            <a:endParaRPr b="0" lang="en-US" sz="1800" spc="-1" strike="noStrike">
              <a:solidFill>
                <a:srgbClr val="000000"/>
              </a:solidFill>
              <a:latin typeface="Arial"/>
              <a:ea typeface="DejaVu Sans"/>
            </a:endParaRPr>
          </a:p>
        </p:txBody>
      </p:sp>
      <p:sp>
        <p:nvSpPr>
          <p:cNvPr id="142" name="Oval 882"/>
          <p:cNvSpPr/>
          <p:nvPr/>
        </p:nvSpPr>
        <p:spPr>
          <a:xfrm>
            <a:off x="1188720" y="-10080"/>
            <a:ext cx="165600" cy="80640"/>
          </a:xfrm>
          <a:custGeom>
            <a:avLst/>
            <a:gdLst>
              <a:gd name="textAreaLeft" fmla="*/ 0 w 165600"/>
              <a:gd name="textAreaRight" fmla="*/ 169920 w 165600"/>
              <a:gd name="textAreaTop" fmla="*/ 0 h 80640"/>
              <a:gd name="textAreaBottom" fmla="*/ 84960 h 80640"/>
            </a:gdLst>
            <a:ahLst/>
            <a:rect l="textAreaLeft" t="textAreaTop" r="textAreaRight" b="textAreaBottom"/>
            <a:pathLst>
              <a:path w="169752" h="84875">
                <a:moveTo>
                  <a:pt x="0" y="0"/>
                </a:moveTo>
                <a:lnTo>
                  <a:pt x="169752" y="0"/>
                </a:lnTo>
                <a:cubicBezTo>
                  <a:pt x="169752" y="46875"/>
                  <a:pt x="131752" y="84875"/>
                  <a:pt x="84876" y="84875"/>
                </a:cubicBezTo>
                <a:cubicBezTo>
                  <a:pt x="38000" y="84875"/>
                  <a:pt x="0" y="46875"/>
                  <a:pt x="0" y="0"/>
                </a:cubicBezTo>
                <a:close/>
              </a:path>
            </a:pathLst>
          </a:custGeom>
          <a:solidFill>
            <a:srgbClr val="ffffff"/>
          </a:solidFill>
          <a:ln w="12600">
            <a:noFill/>
          </a:ln>
        </p:spPr>
        <p:style>
          <a:lnRef idx="0"/>
          <a:fillRef idx="0"/>
          <a:effectRef idx="0"/>
          <a:fontRef idx="minor"/>
        </p:style>
        <p:txBody>
          <a:bodyPr lIns="90000" rIns="90000" tIns="39960" bIns="39960" anchor="t">
            <a:noAutofit/>
          </a:bodyPr>
          <a:p>
            <a:pPr>
              <a:lnSpc>
                <a:spcPct val="100000"/>
              </a:lnSpc>
            </a:pPr>
            <a:endParaRPr b="0" lang="en-US" sz="1800" spc="-1" strike="noStrike">
              <a:solidFill>
                <a:srgbClr val="000000"/>
              </a:solidFill>
              <a:latin typeface="Arial"/>
              <a:ea typeface="DejaVu Sans"/>
            </a:endParaRPr>
          </a:p>
        </p:txBody>
      </p:sp>
      <p:sp>
        <p:nvSpPr>
          <p:cNvPr id="143" name="Oval 883"/>
          <p:cNvSpPr/>
          <p:nvPr/>
        </p:nvSpPr>
        <p:spPr>
          <a:xfrm>
            <a:off x="2031480" y="-10080"/>
            <a:ext cx="10156320" cy="80640"/>
          </a:xfrm>
          <a:custGeom>
            <a:avLst/>
            <a:gdLst>
              <a:gd name="textAreaLeft" fmla="*/ 0 w 10156320"/>
              <a:gd name="textAreaRight" fmla="*/ 10160640 w 10156320"/>
              <a:gd name="textAreaTop" fmla="*/ 0 h 80640"/>
              <a:gd name="textAreaBottom" fmla="*/ 84960 h 80640"/>
            </a:gdLst>
            <a:ahLst/>
            <a:rect l="textAreaLeft" t="textAreaTop" r="textAreaRight" b="textAreaBottom"/>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rgbClr val="ffffff"/>
          </a:solidFill>
          <a:ln w="12600">
            <a:noFill/>
          </a:ln>
        </p:spPr>
        <p:style>
          <a:lnRef idx="0"/>
          <a:fillRef idx="0"/>
          <a:effectRef idx="0"/>
          <a:fontRef idx="minor"/>
        </p:style>
        <p:txBody>
          <a:bodyPr lIns="90000" rIns="90000" tIns="39960" bIns="39960" anchor="t">
            <a:noAutofit/>
          </a:bodyPr>
          <a:p>
            <a:pPr>
              <a:lnSpc>
                <a:spcPct val="100000"/>
              </a:lnSpc>
            </a:pPr>
            <a:endParaRPr b="0" lang="en-US" sz="1800" spc="-1" strike="noStrike">
              <a:solidFill>
                <a:srgbClr val="000000"/>
              </a:solidFill>
              <a:latin typeface="Arial"/>
              <a:ea typeface="DejaVu Sans"/>
            </a:endParaRPr>
          </a:p>
        </p:txBody>
      </p:sp>
      <p:sp>
        <p:nvSpPr>
          <p:cNvPr id="144" name="Teardrop 3"/>
          <p:cNvSpPr/>
          <p:nvPr/>
        </p:nvSpPr>
        <p:spPr>
          <a:xfrm flipH="1" flipV="1" rot="5400000">
            <a:off x="644040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45" name="Oval 1700"/>
          <p:cNvSpPr/>
          <p:nvPr/>
        </p:nvSpPr>
        <p:spPr>
          <a:xfrm>
            <a:off x="712044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46" name="Teardrop 3"/>
          <p:cNvSpPr/>
          <p:nvPr/>
        </p:nvSpPr>
        <p:spPr>
          <a:xfrm flipH="1" flipV="1" rot="5400000">
            <a:off x="-146160" y="1097280"/>
            <a:ext cx="608400" cy="310680"/>
          </a:xfrm>
          <a:custGeom>
            <a:avLst/>
            <a:gdLst>
              <a:gd name="textAreaLeft" fmla="*/ -2160 w 608400"/>
              <a:gd name="textAreaRight" fmla="*/ 610560 w 608400"/>
              <a:gd name="textAreaTop" fmla="*/ 2160 h 310680"/>
              <a:gd name="textAreaBottom" fmla="*/ 317160 h 310680"/>
            </a:gdLst>
            <a:ahLst/>
            <a:rect l="textAreaLeft" t="textAreaTop" r="textAreaRight" b="textAreaBottom"/>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47" name="Oval 1702"/>
          <p:cNvSpPr/>
          <p:nvPr/>
        </p:nvSpPr>
        <p:spPr>
          <a:xfrm>
            <a:off x="37728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48" name="Teardrop 3"/>
          <p:cNvSpPr/>
          <p:nvPr/>
        </p:nvSpPr>
        <p:spPr>
          <a:xfrm flipH="1" flipV="1" rot="5400000">
            <a:off x="138528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49" name="Teardrop 3"/>
          <p:cNvSpPr/>
          <p:nvPr/>
        </p:nvSpPr>
        <p:spPr>
          <a:xfrm flipH="1" flipV="1" rot="5400000">
            <a:off x="222768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50" name="Teardrop 3"/>
          <p:cNvSpPr/>
          <p:nvPr/>
        </p:nvSpPr>
        <p:spPr>
          <a:xfrm flipH="1" flipV="1" rot="5400000">
            <a:off x="307044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51" name="Teardrop 3"/>
          <p:cNvSpPr/>
          <p:nvPr/>
        </p:nvSpPr>
        <p:spPr>
          <a:xfrm flipH="1" flipV="1" rot="5400000">
            <a:off x="391284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52" name="Teardrop 3"/>
          <p:cNvSpPr/>
          <p:nvPr/>
        </p:nvSpPr>
        <p:spPr>
          <a:xfrm flipH="1" flipV="1" rot="5400000">
            <a:off x="475560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53" name="Teardrop 3"/>
          <p:cNvSpPr/>
          <p:nvPr/>
        </p:nvSpPr>
        <p:spPr>
          <a:xfrm flipH="1" flipV="1" rot="5400000">
            <a:off x="559800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54" name="Oval 1709"/>
          <p:cNvSpPr/>
          <p:nvPr/>
        </p:nvSpPr>
        <p:spPr>
          <a:xfrm>
            <a:off x="122040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55" name="Oval 1710"/>
          <p:cNvSpPr/>
          <p:nvPr/>
        </p:nvSpPr>
        <p:spPr>
          <a:xfrm>
            <a:off x="206316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56" name="Oval 1711"/>
          <p:cNvSpPr/>
          <p:nvPr/>
        </p:nvSpPr>
        <p:spPr>
          <a:xfrm>
            <a:off x="290592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57" name="Oval 1712"/>
          <p:cNvSpPr/>
          <p:nvPr/>
        </p:nvSpPr>
        <p:spPr>
          <a:xfrm>
            <a:off x="374904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58" name="Oval 1713"/>
          <p:cNvSpPr/>
          <p:nvPr/>
        </p:nvSpPr>
        <p:spPr>
          <a:xfrm>
            <a:off x="459180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59" name="Oval 1714"/>
          <p:cNvSpPr/>
          <p:nvPr/>
        </p:nvSpPr>
        <p:spPr>
          <a:xfrm>
            <a:off x="543456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60" name="Oval 1715"/>
          <p:cNvSpPr/>
          <p:nvPr/>
        </p:nvSpPr>
        <p:spPr>
          <a:xfrm>
            <a:off x="627768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61" name="Teardrop 3"/>
          <p:cNvSpPr/>
          <p:nvPr/>
        </p:nvSpPr>
        <p:spPr>
          <a:xfrm flipH="1" flipV="1" rot="5400000">
            <a:off x="812556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62" name="Oval 1717"/>
          <p:cNvSpPr/>
          <p:nvPr/>
        </p:nvSpPr>
        <p:spPr>
          <a:xfrm>
            <a:off x="880632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63" name="Teardrop 3"/>
          <p:cNvSpPr/>
          <p:nvPr/>
        </p:nvSpPr>
        <p:spPr>
          <a:xfrm flipH="1" flipV="1" rot="5400000">
            <a:off x="728316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64" name="Oval 1719"/>
          <p:cNvSpPr/>
          <p:nvPr/>
        </p:nvSpPr>
        <p:spPr>
          <a:xfrm>
            <a:off x="796320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65" name="Teardrop 3"/>
          <p:cNvSpPr/>
          <p:nvPr/>
        </p:nvSpPr>
        <p:spPr>
          <a:xfrm flipH="1" flipV="1" rot="5400000">
            <a:off x="981072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66" name="Oval 1721"/>
          <p:cNvSpPr/>
          <p:nvPr/>
        </p:nvSpPr>
        <p:spPr>
          <a:xfrm>
            <a:off x="1049184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67" name="Teardrop 3"/>
          <p:cNvSpPr/>
          <p:nvPr/>
        </p:nvSpPr>
        <p:spPr>
          <a:xfrm flipH="1" flipV="1" rot="5400000">
            <a:off x="896832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68" name="Oval 1723"/>
          <p:cNvSpPr/>
          <p:nvPr/>
        </p:nvSpPr>
        <p:spPr>
          <a:xfrm>
            <a:off x="964908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69" name="Teardrop 3"/>
          <p:cNvSpPr/>
          <p:nvPr/>
        </p:nvSpPr>
        <p:spPr>
          <a:xfrm flipH="1" flipV="1" rot="5400000">
            <a:off x="1149588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0" name="Teardrop 3"/>
          <p:cNvSpPr/>
          <p:nvPr/>
        </p:nvSpPr>
        <p:spPr>
          <a:xfrm flipH="1" flipV="1" rot="5400000">
            <a:off x="1065312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1" name="Oval 1726"/>
          <p:cNvSpPr/>
          <p:nvPr/>
        </p:nvSpPr>
        <p:spPr>
          <a:xfrm>
            <a:off x="11334960" y="12114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172" name="Teardrop 3"/>
          <p:cNvSpPr/>
          <p:nvPr/>
        </p:nvSpPr>
        <p:spPr>
          <a:xfrm flipH="1" flipV="1" rot="5400000">
            <a:off x="542880" y="9486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3" name="Oval 1728"/>
          <p:cNvSpPr/>
          <p:nvPr/>
        </p:nvSpPr>
        <p:spPr>
          <a:xfrm>
            <a:off x="666468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4" name="Oval 1729"/>
          <p:cNvSpPr/>
          <p:nvPr/>
        </p:nvSpPr>
        <p:spPr>
          <a:xfrm>
            <a:off x="76680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5" name="Oval 1730"/>
          <p:cNvSpPr/>
          <p:nvPr/>
        </p:nvSpPr>
        <p:spPr>
          <a:xfrm>
            <a:off x="160920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6" name="Oval 1731"/>
          <p:cNvSpPr/>
          <p:nvPr/>
        </p:nvSpPr>
        <p:spPr>
          <a:xfrm>
            <a:off x="245196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7" name="Oval 1732"/>
          <p:cNvSpPr/>
          <p:nvPr/>
        </p:nvSpPr>
        <p:spPr>
          <a:xfrm>
            <a:off x="329436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8" name="Oval 1733"/>
          <p:cNvSpPr/>
          <p:nvPr/>
        </p:nvSpPr>
        <p:spPr>
          <a:xfrm>
            <a:off x="413676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79" name="Oval 1734"/>
          <p:cNvSpPr/>
          <p:nvPr/>
        </p:nvSpPr>
        <p:spPr>
          <a:xfrm>
            <a:off x="497952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0" name="Oval 1735"/>
          <p:cNvSpPr/>
          <p:nvPr/>
        </p:nvSpPr>
        <p:spPr>
          <a:xfrm>
            <a:off x="582192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1" name="Oval 1736"/>
          <p:cNvSpPr/>
          <p:nvPr/>
        </p:nvSpPr>
        <p:spPr>
          <a:xfrm>
            <a:off x="834948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2" name="Oval 1737"/>
          <p:cNvSpPr/>
          <p:nvPr/>
        </p:nvSpPr>
        <p:spPr>
          <a:xfrm>
            <a:off x="750708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3" name="Oval 1738"/>
          <p:cNvSpPr/>
          <p:nvPr/>
        </p:nvSpPr>
        <p:spPr>
          <a:xfrm>
            <a:off x="1003464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4" name="Oval 1739"/>
          <p:cNvSpPr/>
          <p:nvPr/>
        </p:nvSpPr>
        <p:spPr>
          <a:xfrm>
            <a:off x="919224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5" name="Oval 1740"/>
          <p:cNvSpPr/>
          <p:nvPr/>
        </p:nvSpPr>
        <p:spPr>
          <a:xfrm>
            <a:off x="1171980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6" name="Oval 1741"/>
          <p:cNvSpPr/>
          <p:nvPr/>
        </p:nvSpPr>
        <p:spPr>
          <a:xfrm>
            <a:off x="10877040" y="11772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7" name="Teardrop 3"/>
          <p:cNvSpPr/>
          <p:nvPr/>
        </p:nvSpPr>
        <p:spPr>
          <a:xfrm flipH="1" flipV="1" rot="5400000">
            <a:off x="601884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8" name="Teardrop 3"/>
          <p:cNvSpPr/>
          <p:nvPr/>
        </p:nvSpPr>
        <p:spPr>
          <a:xfrm flipH="1" flipV="1" rot="5400000">
            <a:off x="96372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89" name="Teardrop 3"/>
          <p:cNvSpPr/>
          <p:nvPr/>
        </p:nvSpPr>
        <p:spPr>
          <a:xfrm flipH="1" flipV="1" rot="5400000">
            <a:off x="180612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0" name="Teardrop 3"/>
          <p:cNvSpPr/>
          <p:nvPr/>
        </p:nvSpPr>
        <p:spPr>
          <a:xfrm flipH="1" flipV="1" rot="5400000">
            <a:off x="264888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1" name="Teardrop 3"/>
          <p:cNvSpPr/>
          <p:nvPr/>
        </p:nvSpPr>
        <p:spPr>
          <a:xfrm flipH="1" flipV="1" rot="5400000">
            <a:off x="349128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2" name="Teardrop 3"/>
          <p:cNvSpPr/>
          <p:nvPr/>
        </p:nvSpPr>
        <p:spPr>
          <a:xfrm flipH="1" flipV="1" rot="5400000">
            <a:off x="433404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3" name="Teardrop 3"/>
          <p:cNvSpPr/>
          <p:nvPr/>
        </p:nvSpPr>
        <p:spPr>
          <a:xfrm flipH="1" flipV="1" rot="5400000">
            <a:off x="517644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4" name="Teardrop 3"/>
          <p:cNvSpPr/>
          <p:nvPr/>
        </p:nvSpPr>
        <p:spPr>
          <a:xfrm flipH="1" flipV="1" rot="5400000">
            <a:off x="770400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5" name="Teardrop 3"/>
          <p:cNvSpPr/>
          <p:nvPr/>
        </p:nvSpPr>
        <p:spPr>
          <a:xfrm flipH="1" flipV="1" rot="5400000">
            <a:off x="686160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6" name="Teardrop 3"/>
          <p:cNvSpPr/>
          <p:nvPr/>
        </p:nvSpPr>
        <p:spPr>
          <a:xfrm flipH="1" flipV="1" rot="5400000">
            <a:off x="938916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7" name="Teardrop 3"/>
          <p:cNvSpPr/>
          <p:nvPr/>
        </p:nvSpPr>
        <p:spPr>
          <a:xfrm flipH="1" flipV="1" rot="5400000">
            <a:off x="854640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8" name="Teardrop 3"/>
          <p:cNvSpPr/>
          <p:nvPr/>
        </p:nvSpPr>
        <p:spPr>
          <a:xfrm flipH="1" flipV="1" rot="5400000">
            <a:off x="1107432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9" name="Teardrop 3"/>
          <p:cNvSpPr/>
          <p:nvPr/>
        </p:nvSpPr>
        <p:spPr>
          <a:xfrm flipH="1" flipV="1" rot="5400000">
            <a:off x="1023156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0" name="Teardrop 3"/>
          <p:cNvSpPr/>
          <p:nvPr/>
        </p:nvSpPr>
        <p:spPr>
          <a:xfrm flipH="1" flipV="1" rot="5400000">
            <a:off x="121320" y="1369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1" name="Teardrop 3"/>
          <p:cNvSpPr/>
          <p:nvPr/>
        </p:nvSpPr>
        <p:spPr>
          <a:xfrm flipH="1" flipV="1" rot="5400000">
            <a:off x="11758680" y="1525320"/>
            <a:ext cx="591480" cy="263880"/>
          </a:xfrm>
          <a:custGeom>
            <a:avLst/>
            <a:gdLst>
              <a:gd name="textAreaLeft" fmla="*/ 2160 w 591480"/>
              <a:gd name="textAreaRight" fmla="*/ 597960 w 591480"/>
              <a:gd name="textAreaTop" fmla="*/ 2160 h 263880"/>
              <a:gd name="textAreaBottom" fmla="*/ 270360 h 263880"/>
            </a:gdLst>
            <a:ahLst/>
            <a:rect l="textAreaLeft" t="textAreaTop" r="textAreaRight" b="textAreaBottom"/>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2" name="Oval 1757"/>
          <p:cNvSpPr/>
          <p:nvPr/>
        </p:nvSpPr>
        <p:spPr>
          <a:xfrm>
            <a:off x="708660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3" name="Oval 1758"/>
          <p:cNvSpPr/>
          <p:nvPr/>
        </p:nvSpPr>
        <p:spPr>
          <a:xfrm>
            <a:off x="34632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4" name="Oval 1759"/>
          <p:cNvSpPr/>
          <p:nvPr/>
        </p:nvSpPr>
        <p:spPr>
          <a:xfrm>
            <a:off x="118872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5" name="Oval 1760"/>
          <p:cNvSpPr/>
          <p:nvPr/>
        </p:nvSpPr>
        <p:spPr>
          <a:xfrm>
            <a:off x="203148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6" name="Oval 1761"/>
          <p:cNvSpPr/>
          <p:nvPr/>
        </p:nvSpPr>
        <p:spPr>
          <a:xfrm>
            <a:off x="287388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7" name="Oval 1762"/>
          <p:cNvSpPr/>
          <p:nvPr/>
        </p:nvSpPr>
        <p:spPr>
          <a:xfrm>
            <a:off x="371664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8" name="Oval 1763"/>
          <p:cNvSpPr/>
          <p:nvPr/>
        </p:nvSpPr>
        <p:spPr>
          <a:xfrm>
            <a:off x="455904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9" name="Oval 1764"/>
          <p:cNvSpPr/>
          <p:nvPr/>
        </p:nvSpPr>
        <p:spPr>
          <a:xfrm>
            <a:off x="540144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0" name="Oval 1765"/>
          <p:cNvSpPr/>
          <p:nvPr/>
        </p:nvSpPr>
        <p:spPr>
          <a:xfrm>
            <a:off x="624420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1" name="Oval 1766"/>
          <p:cNvSpPr/>
          <p:nvPr/>
        </p:nvSpPr>
        <p:spPr>
          <a:xfrm>
            <a:off x="877176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2" name="Oval 1767"/>
          <p:cNvSpPr/>
          <p:nvPr/>
        </p:nvSpPr>
        <p:spPr>
          <a:xfrm>
            <a:off x="792936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3" name="Oval 1768"/>
          <p:cNvSpPr/>
          <p:nvPr/>
        </p:nvSpPr>
        <p:spPr>
          <a:xfrm>
            <a:off x="1045692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4" name="Oval 1769"/>
          <p:cNvSpPr/>
          <p:nvPr/>
        </p:nvSpPr>
        <p:spPr>
          <a:xfrm>
            <a:off x="961416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5" name="Oval 1770"/>
          <p:cNvSpPr/>
          <p:nvPr/>
        </p:nvSpPr>
        <p:spPr>
          <a:xfrm>
            <a:off x="11299320" y="15966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6" name="Teardrop 3"/>
          <p:cNvSpPr/>
          <p:nvPr/>
        </p:nvSpPr>
        <p:spPr>
          <a:xfrm flipH="1" flipV="1" rot="5400000">
            <a:off x="644040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7" name="Oval 1772"/>
          <p:cNvSpPr/>
          <p:nvPr/>
        </p:nvSpPr>
        <p:spPr>
          <a:xfrm>
            <a:off x="712044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18" name="Teardrop 3"/>
          <p:cNvSpPr/>
          <p:nvPr/>
        </p:nvSpPr>
        <p:spPr>
          <a:xfrm flipH="1" flipV="1" rot="5400000">
            <a:off x="-146160" y="1939680"/>
            <a:ext cx="608400" cy="310680"/>
          </a:xfrm>
          <a:custGeom>
            <a:avLst/>
            <a:gdLst>
              <a:gd name="textAreaLeft" fmla="*/ -2160 w 608400"/>
              <a:gd name="textAreaRight" fmla="*/ 610560 w 608400"/>
              <a:gd name="textAreaTop" fmla="*/ 2160 h 310680"/>
              <a:gd name="textAreaBottom" fmla="*/ 317160 h 310680"/>
            </a:gdLst>
            <a:ahLst/>
            <a:rect l="textAreaLeft" t="textAreaTop" r="textAreaRight" b="textAreaBottom"/>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19" name="Oval 1774"/>
          <p:cNvSpPr/>
          <p:nvPr/>
        </p:nvSpPr>
        <p:spPr>
          <a:xfrm>
            <a:off x="37728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20" name="Teardrop 3"/>
          <p:cNvSpPr/>
          <p:nvPr/>
        </p:nvSpPr>
        <p:spPr>
          <a:xfrm flipH="1" flipV="1" rot="5400000">
            <a:off x="138528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21" name="Teardrop 3"/>
          <p:cNvSpPr/>
          <p:nvPr/>
        </p:nvSpPr>
        <p:spPr>
          <a:xfrm flipH="1" flipV="1" rot="5400000">
            <a:off x="222768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22" name="Teardrop 3"/>
          <p:cNvSpPr/>
          <p:nvPr/>
        </p:nvSpPr>
        <p:spPr>
          <a:xfrm flipH="1" flipV="1" rot="5400000">
            <a:off x="307044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23" name="Teardrop 3"/>
          <p:cNvSpPr/>
          <p:nvPr/>
        </p:nvSpPr>
        <p:spPr>
          <a:xfrm flipH="1" flipV="1" rot="5400000">
            <a:off x="391284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24" name="Teardrop 3"/>
          <p:cNvSpPr/>
          <p:nvPr/>
        </p:nvSpPr>
        <p:spPr>
          <a:xfrm flipH="1" flipV="1" rot="5400000">
            <a:off x="475560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25" name="Teardrop 3"/>
          <p:cNvSpPr/>
          <p:nvPr/>
        </p:nvSpPr>
        <p:spPr>
          <a:xfrm flipH="1" flipV="1" rot="5400000">
            <a:off x="559800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26" name="Oval 1781"/>
          <p:cNvSpPr/>
          <p:nvPr/>
        </p:nvSpPr>
        <p:spPr>
          <a:xfrm>
            <a:off x="122040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27" name="Oval 1782"/>
          <p:cNvSpPr/>
          <p:nvPr/>
        </p:nvSpPr>
        <p:spPr>
          <a:xfrm>
            <a:off x="206316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28" name="Oval 1783"/>
          <p:cNvSpPr/>
          <p:nvPr/>
        </p:nvSpPr>
        <p:spPr>
          <a:xfrm>
            <a:off x="290592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29" name="Oval 1784"/>
          <p:cNvSpPr/>
          <p:nvPr/>
        </p:nvSpPr>
        <p:spPr>
          <a:xfrm>
            <a:off x="374904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30" name="Oval 1785"/>
          <p:cNvSpPr/>
          <p:nvPr/>
        </p:nvSpPr>
        <p:spPr>
          <a:xfrm>
            <a:off x="459180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31" name="Oval 1786"/>
          <p:cNvSpPr/>
          <p:nvPr/>
        </p:nvSpPr>
        <p:spPr>
          <a:xfrm>
            <a:off x="543456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32" name="Oval 1787"/>
          <p:cNvSpPr/>
          <p:nvPr/>
        </p:nvSpPr>
        <p:spPr>
          <a:xfrm>
            <a:off x="627768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33" name="Teardrop 3"/>
          <p:cNvSpPr/>
          <p:nvPr/>
        </p:nvSpPr>
        <p:spPr>
          <a:xfrm flipH="1" flipV="1" rot="5400000">
            <a:off x="812556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34" name="Oval 1789"/>
          <p:cNvSpPr/>
          <p:nvPr/>
        </p:nvSpPr>
        <p:spPr>
          <a:xfrm>
            <a:off x="880632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35" name="Teardrop 3"/>
          <p:cNvSpPr/>
          <p:nvPr/>
        </p:nvSpPr>
        <p:spPr>
          <a:xfrm flipH="1" flipV="1" rot="5400000">
            <a:off x="728316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36" name="Oval 1791"/>
          <p:cNvSpPr/>
          <p:nvPr/>
        </p:nvSpPr>
        <p:spPr>
          <a:xfrm>
            <a:off x="796320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37" name="Teardrop 3"/>
          <p:cNvSpPr/>
          <p:nvPr/>
        </p:nvSpPr>
        <p:spPr>
          <a:xfrm flipH="1" flipV="1" rot="5400000">
            <a:off x="981072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38" name="Oval 1793"/>
          <p:cNvSpPr/>
          <p:nvPr/>
        </p:nvSpPr>
        <p:spPr>
          <a:xfrm>
            <a:off x="1049184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39" name="Teardrop 3"/>
          <p:cNvSpPr/>
          <p:nvPr/>
        </p:nvSpPr>
        <p:spPr>
          <a:xfrm flipH="1" flipV="1" rot="5400000">
            <a:off x="896832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0" name="Oval 1795"/>
          <p:cNvSpPr/>
          <p:nvPr/>
        </p:nvSpPr>
        <p:spPr>
          <a:xfrm>
            <a:off x="964908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41" name="Teardrop 3"/>
          <p:cNvSpPr/>
          <p:nvPr/>
        </p:nvSpPr>
        <p:spPr>
          <a:xfrm flipH="1" flipV="1" rot="5400000">
            <a:off x="1149588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2" name="Teardrop 3"/>
          <p:cNvSpPr/>
          <p:nvPr/>
        </p:nvSpPr>
        <p:spPr>
          <a:xfrm flipH="1" flipV="1" rot="5400000">
            <a:off x="1065312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3" name="Oval 1798"/>
          <p:cNvSpPr/>
          <p:nvPr/>
        </p:nvSpPr>
        <p:spPr>
          <a:xfrm>
            <a:off x="11334960" y="205380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44" name="Teardrop 3"/>
          <p:cNvSpPr/>
          <p:nvPr/>
        </p:nvSpPr>
        <p:spPr>
          <a:xfrm flipH="1" flipV="1" rot="5400000">
            <a:off x="542880" y="179100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5" name="Oval 1800"/>
          <p:cNvSpPr/>
          <p:nvPr/>
        </p:nvSpPr>
        <p:spPr>
          <a:xfrm>
            <a:off x="666468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6" name="Oval 1801"/>
          <p:cNvSpPr/>
          <p:nvPr/>
        </p:nvSpPr>
        <p:spPr>
          <a:xfrm>
            <a:off x="76680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7" name="Oval 1802"/>
          <p:cNvSpPr/>
          <p:nvPr/>
        </p:nvSpPr>
        <p:spPr>
          <a:xfrm>
            <a:off x="160920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8" name="Oval 1803"/>
          <p:cNvSpPr/>
          <p:nvPr/>
        </p:nvSpPr>
        <p:spPr>
          <a:xfrm>
            <a:off x="245196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49" name="Oval 1804"/>
          <p:cNvSpPr/>
          <p:nvPr/>
        </p:nvSpPr>
        <p:spPr>
          <a:xfrm>
            <a:off x="329436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0" name="Oval 1805"/>
          <p:cNvSpPr/>
          <p:nvPr/>
        </p:nvSpPr>
        <p:spPr>
          <a:xfrm>
            <a:off x="413676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1" name="Oval 1806"/>
          <p:cNvSpPr/>
          <p:nvPr/>
        </p:nvSpPr>
        <p:spPr>
          <a:xfrm>
            <a:off x="497952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2" name="Oval 1807"/>
          <p:cNvSpPr/>
          <p:nvPr/>
        </p:nvSpPr>
        <p:spPr>
          <a:xfrm>
            <a:off x="582192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3" name="Oval 1808"/>
          <p:cNvSpPr/>
          <p:nvPr/>
        </p:nvSpPr>
        <p:spPr>
          <a:xfrm>
            <a:off x="834948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4" name="Oval 1809"/>
          <p:cNvSpPr/>
          <p:nvPr/>
        </p:nvSpPr>
        <p:spPr>
          <a:xfrm>
            <a:off x="750708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5" name="Oval 1810"/>
          <p:cNvSpPr/>
          <p:nvPr/>
        </p:nvSpPr>
        <p:spPr>
          <a:xfrm>
            <a:off x="1003464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6" name="Oval 1811"/>
          <p:cNvSpPr/>
          <p:nvPr/>
        </p:nvSpPr>
        <p:spPr>
          <a:xfrm>
            <a:off x="919224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7" name="Oval 1812"/>
          <p:cNvSpPr/>
          <p:nvPr/>
        </p:nvSpPr>
        <p:spPr>
          <a:xfrm>
            <a:off x="1171980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8" name="Oval 1813"/>
          <p:cNvSpPr/>
          <p:nvPr/>
        </p:nvSpPr>
        <p:spPr>
          <a:xfrm>
            <a:off x="10877040" y="201996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59" name="Teardrop 3"/>
          <p:cNvSpPr/>
          <p:nvPr/>
        </p:nvSpPr>
        <p:spPr>
          <a:xfrm flipH="1" flipV="1" rot="5400000">
            <a:off x="601884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0" name="Teardrop 3"/>
          <p:cNvSpPr/>
          <p:nvPr/>
        </p:nvSpPr>
        <p:spPr>
          <a:xfrm flipH="1" flipV="1" rot="5400000">
            <a:off x="96372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1" name="Teardrop 3"/>
          <p:cNvSpPr/>
          <p:nvPr/>
        </p:nvSpPr>
        <p:spPr>
          <a:xfrm flipH="1" flipV="1" rot="5400000">
            <a:off x="180612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2" name="Teardrop 3"/>
          <p:cNvSpPr/>
          <p:nvPr/>
        </p:nvSpPr>
        <p:spPr>
          <a:xfrm flipH="1" flipV="1" rot="5400000">
            <a:off x="264888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3" name="Teardrop 3"/>
          <p:cNvSpPr/>
          <p:nvPr/>
        </p:nvSpPr>
        <p:spPr>
          <a:xfrm flipH="1" flipV="1" rot="5400000">
            <a:off x="349128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4" name="Teardrop 3"/>
          <p:cNvSpPr/>
          <p:nvPr/>
        </p:nvSpPr>
        <p:spPr>
          <a:xfrm flipH="1" flipV="1" rot="5400000">
            <a:off x="433404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5" name="Teardrop 3"/>
          <p:cNvSpPr/>
          <p:nvPr/>
        </p:nvSpPr>
        <p:spPr>
          <a:xfrm flipH="1" flipV="1" rot="5400000">
            <a:off x="517644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6" name="Teardrop 3"/>
          <p:cNvSpPr/>
          <p:nvPr/>
        </p:nvSpPr>
        <p:spPr>
          <a:xfrm flipH="1" flipV="1" rot="5400000">
            <a:off x="770400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7" name="Teardrop 3"/>
          <p:cNvSpPr/>
          <p:nvPr/>
        </p:nvSpPr>
        <p:spPr>
          <a:xfrm flipH="1" flipV="1" rot="5400000">
            <a:off x="686160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8" name="Teardrop 3"/>
          <p:cNvSpPr/>
          <p:nvPr/>
        </p:nvSpPr>
        <p:spPr>
          <a:xfrm flipH="1" flipV="1" rot="5400000">
            <a:off x="938916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69" name="Teardrop 3"/>
          <p:cNvSpPr/>
          <p:nvPr/>
        </p:nvSpPr>
        <p:spPr>
          <a:xfrm flipH="1" flipV="1" rot="5400000">
            <a:off x="854640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0" name="Teardrop 3"/>
          <p:cNvSpPr/>
          <p:nvPr/>
        </p:nvSpPr>
        <p:spPr>
          <a:xfrm flipH="1" flipV="1" rot="5400000">
            <a:off x="1107432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1" name="Teardrop 3"/>
          <p:cNvSpPr/>
          <p:nvPr/>
        </p:nvSpPr>
        <p:spPr>
          <a:xfrm flipH="1" flipV="1" rot="5400000">
            <a:off x="1023156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2" name="Teardrop 3"/>
          <p:cNvSpPr/>
          <p:nvPr/>
        </p:nvSpPr>
        <p:spPr>
          <a:xfrm flipH="1" flipV="1" rot="5400000">
            <a:off x="121320" y="221184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3" name="Teardrop 3"/>
          <p:cNvSpPr/>
          <p:nvPr/>
        </p:nvSpPr>
        <p:spPr>
          <a:xfrm flipH="1" flipV="1" rot="5400000">
            <a:off x="11758680" y="2368080"/>
            <a:ext cx="591480" cy="263880"/>
          </a:xfrm>
          <a:custGeom>
            <a:avLst/>
            <a:gdLst>
              <a:gd name="textAreaLeft" fmla="*/ 2160 w 591480"/>
              <a:gd name="textAreaRight" fmla="*/ 597960 w 591480"/>
              <a:gd name="textAreaTop" fmla="*/ 2160 h 263880"/>
              <a:gd name="textAreaBottom" fmla="*/ 270360 h 263880"/>
            </a:gdLst>
            <a:ahLst/>
            <a:rect l="textAreaLeft" t="textAreaTop" r="textAreaRight" b="textAreaBottom"/>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4" name="Oval 1829"/>
          <p:cNvSpPr/>
          <p:nvPr/>
        </p:nvSpPr>
        <p:spPr>
          <a:xfrm>
            <a:off x="708660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5" name="Oval 1830"/>
          <p:cNvSpPr/>
          <p:nvPr/>
        </p:nvSpPr>
        <p:spPr>
          <a:xfrm>
            <a:off x="34632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6" name="Oval 1831"/>
          <p:cNvSpPr/>
          <p:nvPr/>
        </p:nvSpPr>
        <p:spPr>
          <a:xfrm>
            <a:off x="118872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7" name="Oval 1832"/>
          <p:cNvSpPr/>
          <p:nvPr/>
        </p:nvSpPr>
        <p:spPr>
          <a:xfrm>
            <a:off x="203148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8" name="Oval 1833"/>
          <p:cNvSpPr/>
          <p:nvPr/>
        </p:nvSpPr>
        <p:spPr>
          <a:xfrm>
            <a:off x="287388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79" name="Oval 1834"/>
          <p:cNvSpPr/>
          <p:nvPr/>
        </p:nvSpPr>
        <p:spPr>
          <a:xfrm>
            <a:off x="371664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0" name="Oval 1835"/>
          <p:cNvSpPr/>
          <p:nvPr/>
        </p:nvSpPr>
        <p:spPr>
          <a:xfrm>
            <a:off x="455904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1" name="Oval 1836"/>
          <p:cNvSpPr/>
          <p:nvPr/>
        </p:nvSpPr>
        <p:spPr>
          <a:xfrm>
            <a:off x="540144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2" name="Oval 1837"/>
          <p:cNvSpPr/>
          <p:nvPr/>
        </p:nvSpPr>
        <p:spPr>
          <a:xfrm>
            <a:off x="624420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3" name="Oval 1838"/>
          <p:cNvSpPr/>
          <p:nvPr/>
        </p:nvSpPr>
        <p:spPr>
          <a:xfrm>
            <a:off x="877176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4" name="Oval 1839"/>
          <p:cNvSpPr/>
          <p:nvPr/>
        </p:nvSpPr>
        <p:spPr>
          <a:xfrm>
            <a:off x="792936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5" name="Oval 1840"/>
          <p:cNvSpPr/>
          <p:nvPr/>
        </p:nvSpPr>
        <p:spPr>
          <a:xfrm>
            <a:off x="1045692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6" name="Oval 1841"/>
          <p:cNvSpPr/>
          <p:nvPr/>
        </p:nvSpPr>
        <p:spPr>
          <a:xfrm>
            <a:off x="961416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7" name="Oval 1842"/>
          <p:cNvSpPr/>
          <p:nvPr/>
        </p:nvSpPr>
        <p:spPr>
          <a:xfrm>
            <a:off x="11299320" y="243900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8" name="Teardrop 3"/>
          <p:cNvSpPr/>
          <p:nvPr/>
        </p:nvSpPr>
        <p:spPr>
          <a:xfrm flipH="1" flipV="1" rot="5400000">
            <a:off x="644040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89" name="Oval 1844"/>
          <p:cNvSpPr/>
          <p:nvPr/>
        </p:nvSpPr>
        <p:spPr>
          <a:xfrm>
            <a:off x="712044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90" name="Teardrop 3"/>
          <p:cNvSpPr/>
          <p:nvPr/>
        </p:nvSpPr>
        <p:spPr>
          <a:xfrm flipH="1" flipV="1" rot="5400000">
            <a:off x="-146160" y="2788560"/>
            <a:ext cx="608400" cy="310680"/>
          </a:xfrm>
          <a:custGeom>
            <a:avLst/>
            <a:gdLst>
              <a:gd name="textAreaLeft" fmla="*/ -2160 w 608400"/>
              <a:gd name="textAreaRight" fmla="*/ 610560 w 608400"/>
              <a:gd name="textAreaTop" fmla="*/ 2160 h 310680"/>
              <a:gd name="textAreaBottom" fmla="*/ 317160 h 310680"/>
            </a:gdLst>
            <a:ahLst/>
            <a:rect l="textAreaLeft" t="textAreaTop" r="textAreaRight" b="textAreaBottom"/>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91" name="Oval 1846"/>
          <p:cNvSpPr/>
          <p:nvPr/>
        </p:nvSpPr>
        <p:spPr>
          <a:xfrm>
            <a:off x="37728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92" name="Teardrop 3"/>
          <p:cNvSpPr/>
          <p:nvPr/>
        </p:nvSpPr>
        <p:spPr>
          <a:xfrm flipH="1" flipV="1" rot="5400000">
            <a:off x="138528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93" name="Teardrop 3"/>
          <p:cNvSpPr/>
          <p:nvPr/>
        </p:nvSpPr>
        <p:spPr>
          <a:xfrm flipH="1" flipV="1" rot="5400000">
            <a:off x="222768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94" name="Teardrop 3"/>
          <p:cNvSpPr/>
          <p:nvPr/>
        </p:nvSpPr>
        <p:spPr>
          <a:xfrm flipH="1" flipV="1" rot="5400000">
            <a:off x="307044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95" name="Teardrop 3"/>
          <p:cNvSpPr/>
          <p:nvPr/>
        </p:nvSpPr>
        <p:spPr>
          <a:xfrm flipH="1" flipV="1" rot="5400000">
            <a:off x="391284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96" name="Teardrop 3"/>
          <p:cNvSpPr/>
          <p:nvPr/>
        </p:nvSpPr>
        <p:spPr>
          <a:xfrm flipH="1" flipV="1" rot="5400000">
            <a:off x="475560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97" name="Teardrop 3"/>
          <p:cNvSpPr/>
          <p:nvPr/>
        </p:nvSpPr>
        <p:spPr>
          <a:xfrm flipH="1" flipV="1" rot="5400000">
            <a:off x="559800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98" name="Oval 1853"/>
          <p:cNvSpPr/>
          <p:nvPr/>
        </p:nvSpPr>
        <p:spPr>
          <a:xfrm>
            <a:off x="122040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299" name="Oval 1854"/>
          <p:cNvSpPr/>
          <p:nvPr/>
        </p:nvSpPr>
        <p:spPr>
          <a:xfrm>
            <a:off x="206316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00" name="Oval 1855"/>
          <p:cNvSpPr/>
          <p:nvPr/>
        </p:nvSpPr>
        <p:spPr>
          <a:xfrm>
            <a:off x="290592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01" name="Oval 1856"/>
          <p:cNvSpPr/>
          <p:nvPr/>
        </p:nvSpPr>
        <p:spPr>
          <a:xfrm>
            <a:off x="374904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02" name="Oval 1857"/>
          <p:cNvSpPr/>
          <p:nvPr/>
        </p:nvSpPr>
        <p:spPr>
          <a:xfrm>
            <a:off x="459180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03" name="Oval 1858"/>
          <p:cNvSpPr/>
          <p:nvPr/>
        </p:nvSpPr>
        <p:spPr>
          <a:xfrm>
            <a:off x="543456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04" name="Oval 1859"/>
          <p:cNvSpPr/>
          <p:nvPr/>
        </p:nvSpPr>
        <p:spPr>
          <a:xfrm>
            <a:off x="627768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05" name="Teardrop 3"/>
          <p:cNvSpPr/>
          <p:nvPr/>
        </p:nvSpPr>
        <p:spPr>
          <a:xfrm flipH="1" flipV="1" rot="5400000">
            <a:off x="812556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06" name="Oval 1861"/>
          <p:cNvSpPr/>
          <p:nvPr/>
        </p:nvSpPr>
        <p:spPr>
          <a:xfrm>
            <a:off x="880632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07" name="Teardrop 3"/>
          <p:cNvSpPr/>
          <p:nvPr/>
        </p:nvSpPr>
        <p:spPr>
          <a:xfrm flipH="1" flipV="1" rot="5400000">
            <a:off x="728316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08" name="Oval 1863"/>
          <p:cNvSpPr/>
          <p:nvPr/>
        </p:nvSpPr>
        <p:spPr>
          <a:xfrm>
            <a:off x="796320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09" name="Teardrop 3"/>
          <p:cNvSpPr/>
          <p:nvPr/>
        </p:nvSpPr>
        <p:spPr>
          <a:xfrm flipH="1" flipV="1" rot="5400000">
            <a:off x="981072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10" name="Oval 1865"/>
          <p:cNvSpPr/>
          <p:nvPr/>
        </p:nvSpPr>
        <p:spPr>
          <a:xfrm>
            <a:off x="1049184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11" name="Teardrop 3"/>
          <p:cNvSpPr/>
          <p:nvPr/>
        </p:nvSpPr>
        <p:spPr>
          <a:xfrm flipH="1" flipV="1" rot="5400000">
            <a:off x="896832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12" name="Oval 1867"/>
          <p:cNvSpPr/>
          <p:nvPr/>
        </p:nvSpPr>
        <p:spPr>
          <a:xfrm>
            <a:off x="964908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13" name="Teardrop 3"/>
          <p:cNvSpPr/>
          <p:nvPr/>
        </p:nvSpPr>
        <p:spPr>
          <a:xfrm flipH="1" flipV="1" rot="5400000">
            <a:off x="1149588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14" name="Teardrop 3"/>
          <p:cNvSpPr/>
          <p:nvPr/>
        </p:nvSpPr>
        <p:spPr>
          <a:xfrm flipH="1" flipV="1" rot="5400000">
            <a:off x="1065312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15" name="Oval 1870"/>
          <p:cNvSpPr/>
          <p:nvPr/>
        </p:nvSpPr>
        <p:spPr>
          <a:xfrm>
            <a:off x="11334960" y="29026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16" name="Teardrop 3"/>
          <p:cNvSpPr/>
          <p:nvPr/>
        </p:nvSpPr>
        <p:spPr>
          <a:xfrm flipH="1" flipV="1" rot="5400000">
            <a:off x="542880" y="26398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17" name="Oval 1872"/>
          <p:cNvSpPr/>
          <p:nvPr/>
        </p:nvSpPr>
        <p:spPr>
          <a:xfrm>
            <a:off x="666468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18" name="Oval 1873"/>
          <p:cNvSpPr/>
          <p:nvPr/>
        </p:nvSpPr>
        <p:spPr>
          <a:xfrm>
            <a:off x="76680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19" name="Oval 1874"/>
          <p:cNvSpPr/>
          <p:nvPr/>
        </p:nvSpPr>
        <p:spPr>
          <a:xfrm>
            <a:off x="160920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0" name="Oval 1875"/>
          <p:cNvSpPr/>
          <p:nvPr/>
        </p:nvSpPr>
        <p:spPr>
          <a:xfrm>
            <a:off x="245196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1" name="Oval 1876"/>
          <p:cNvSpPr/>
          <p:nvPr/>
        </p:nvSpPr>
        <p:spPr>
          <a:xfrm>
            <a:off x="329436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2" name="Oval 1877"/>
          <p:cNvSpPr/>
          <p:nvPr/>
        </p:nvSpPr>
        <p:spPr>
          <a:xfrm>
            <a:off x="413676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3" name="Oval 1878"/>
          <p:cNvSpPr/>
          <p:nvPr/>
        </p:nvSpPr>
        <p:spPr>
          <a:xfrm>
            <a:off x="497952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4" name="Oval 1879"/>
          <p:cNvSpPr/>
          <p:nvPr/>
        </p:nvSpPr>
        <p:spPr>
          <a:xfrm>
            <a:off x="582192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5" name="Oval 1880"/>
          <p:cNvSpPr/>
          <p:nvPr/>
        </p:nvSpPr>
        <p:spPr>
          <a:xfrm>
            <a:off x="834948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6" name="Oval 1881"/>
          <p:cNvSpPr/>
          <p:nvPr/>
        </p:nvSpPr>
        <p:spPr>
          <a:xfrm>
            <a:off x="750708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7" name="Oval 1882"/>
          <p:cNvSpPr/>
          <p:nvPr/>
        </p:nvSpPr>
        <p:spPr>
          <a:xfrm>
            <a:off x="1003464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8" name="Oval 1883"/>
          <p:cNvSpPr/>
          <p:nvPr/>
        </p:nvSpPr>
        <p:spPr>
          <a:xfrm>
            <a:off x="919224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29" name="Oval 1884"/>
          <p:cNvSpPr/>
          <p:nvPr/>
        </p:nvSpPr>
        <p:spPr>
          <a:xfrm>
            <a:off x="1171980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0" name="Oval 1885"/>
          <p:cNvSpPr/>
          <p:nvPr/>
        </p:nvSpPr>
        <p:spPr>
          <a:xfrm>
            <a:off x="10877040" y="28684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1" name="Teardrop 3"/>
          <p:cNvSpPr/>
          <p:nvPr/>
        </p:nvSpPr>
        <p:spPr>
          <a:xfrm flipH="1" flipV="1" rot="5400000">
            <a:off x="601884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2" name="Teardrop 3"/>
          <p:cNvSpPr/>
          <p:nvPr/>
        </p:nvSpPr>
        <p:spPr>
          <a:xfrm flipH="1" flipV="1" rot="5400000">
            <a:off x="96372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3" name="Teardrop 3"/>
          <p:cNvSpPr/>
          <p:nvPr/>
        </p:nvSpPr>
        <p:spPr>
          <a:xfrm flipH="1" flipV="1" rot="5400000">
            <a:off x="180612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4" name="Teardrop 3"/>
          <p:cNvSpPr/>
          <p:nvPr/>
        </p:nvSpPr>
        <p:spPr>
          <a:xfrm flipH="1" flipV="1" rot="5400000">
            <a:off x="264888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5" name="Teardrop 3"/>
          <p:cNvSpPr/>
          <p:nvPr/>
        </p:nvSpPr>
        <p:spPr>
          <a:xfrm flipH="1" flipV="1" rot="5400000">
            <a:off x="349128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6" name="Teardrop 3"/>
          <p:cNvSpPr/>
          <p:nvPr/>
        </p:nvSpPr>
        <p:spPr>
          <a:xfrm flipH="1" flipV="1" rot="5400000">
            <a:off x="433404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7" name="Teardrop 3"/>
          <p:cNvSpPr/>
          <p:nvPr/>
        </p:nvSpPr>
        <p:spPr>
          <a:xfrm flipH="1" flipV="1" rot="5400000">
            <a:off x="517644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8" name="Teardrop 3"/>
          <p:cNvSpPr/>
          <p:nvPr/>
        </p:nvSpPr>
        <p:spPr>
          <a:xfrm flipH="1" flipV="1" rot="5400000">
            <a:off x="770400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39" name="Teardrop 3"/>
          <p:cNvSpPr/>
          <p:nvPr/>
        </p:nvSpPr>
        <p:spPr>
          <a:xfrm flipH="1" flipV="1" rot="5400000">
            <a:off x="686160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0" name="Teardrop 3"/>
          <p:cNvSpPr/>
          <p:nvPr/>
        </p:nvSpPr>
        <p:spPr>
          <a:xfrm flipH="1" flipV="1" rot="5400000">
            <a:off x="938916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1" name="Teardrop 3"/>
          <p:cNvSpPr/>
          <p:nvPr/>
        </p:nvSpPr>
        <p:spPr>
          <a:xfrm flipH="1" flipV="1" rot="5400000">
            <a:off x="854640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2" name="Teardrop 3"/>
          <p:cNvSpPr/>
          <p:nvPr/>
        </p:nvSpPr>
        <p:spPr>
          <a:xfrm flipH="1" flipV="1" rot="5400000">
            <a:off x="1107432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3" name="Teardrop 3"/>
          <p:cNvSpPr/>
          <p:nvPr/>
        </p:nvSpPr>
        <p:spPr>
          <a:xfrm flipH="1" flipV="1" rot="5400000">
            <a:off x="1023156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4" name="Teardrop 3"/>
          <p:cNvSpPr/>
          <p:nvPr/>
        </p:nvSpPr>
        <p:spPr>
          <a:xfrm flipH="1" flipV="1" rot="5400000">
            <a:off x="121320" y="3062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5" name="Teardrop 3"/>
          <p:cNvSpPr/>
          <p:nvPr/>
        </p:nvSpPr>
        <p:spPr>
          <a:xfrm flipH="1" flipV="1" rot="5400000">
            <a:off x="11758680" y="3218040"/>
            <a:ext cx="591480" cy="263880"/>
          </a:xfrm>
          <a:custGeom>
            <a:avLst/>
            <a:gdLst>
              <a:gd name="textAreaLeft" fmla="*/ 2160 w 591480"/>
              <a:gd name="textAreaRight" fmla="*/ 597960 w 591480"/>
              <a:gd name="textAreaTop" fmla="*/ 2160 h 263880"/>
              <a:gd name="textAreaBottom" fmla="*/ 270360 h 263880"/>
            </a:gdLst>
            <a:ahLst/>
            <a:rect l="textAreaLeft" t="textAreaTop" r="textAreaRight" b="textAreaBottom"/>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6" name="Oval 1901"/>
          <p:cNvSpPr/>
          <p:nvPr/>
        </p:nvSpPr>
        <p:spPr>
          <a:xfrm>
            <a:off x="708660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7" name="Oval 1902"/>
          <p:cNvSpPr/>
          <p:nvPr/>
        </p:nvSpPr>
        <p:spPr>
          <a:xfrm>
            <a:off x="34632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8" name="Oval 1903"/>
          <p:cNvSpPr/>
          <p:nvPr/>
        </p:nvSpPr>
        <p:spPr>
          <a:xfrm>
            <a:off x="118872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49" name="Oval 1904"/>
          <p:cNvSpPr/>
          <p:nvPr/>
        </p:nvSpPr>
        <p:spPr>
          <a:xfrm>
            <a:off x="203148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0" name="Oval 1905"/>
          <p:cNvSpPr/>
          <p:nvPr/>
        </p:nvSpPr>
        <p:spPr>
          <a:xfrm>
            <a:off x="287388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1" name="Oval 1906"/>
          <p:cNvSpPr/>
          <p:nvPr/>
        </p:nvSpPr>
        <p:spPr>
          <a:xfrm>
            <a:off x="371664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2" name="Oval 1907"/>
          <p:cNvSpPr/>
          <p:nvPr/>
        </p:nvSpPr>
        <p:spPr>
          <a:xfrm>
            <a:off x="455904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3" name="Oval 1908"/>
          <p:cNvSpPr/>
          <p:nvPr/>
        </p:nvSpPr>
        <p:spPr>
          <a:xfrm>
            <a:off x="540144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4" name="Oval 1909"/>
          <p:cNvSpPr/>
          <p:nvPr/>
        </p:nvSpPr>
        <p:spPr>
          <a:xfrm>
            <a:off x="624420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5" name="Oval 1910"/>
          <p:cNvSpPr/>
          <p:nvPr/>
        </p:nvSpPr>
        <p:spPr>
          <a:xfrm>
            <a:off x="877176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6" name="Oval 1911"/>
          <p:cNvSpPr/>
          <p:nvPr/>
        </p:nvSpPr>
        <p:spPr>
          <a:xfrm>
            <a:off x="792936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7" name="Oval 1912"/>
          <p:cNvSpPr/>
          <p:nvPr/>
        </p:nvSpPr>
        <p:spPr>
          <a:xfrm>
            <a:off x="1045692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8" name="Oval 1913"/>
          <p:cNvSpPr/>
          <p:nvPr/>
        </p:nvSpPr>
        <p:spPr>
          <a:xfrm>
            <a:off x="961416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59" name="Oval 1914"/>
          <p:cNvSpPr/>
          <p:nvPr/>
        </p:nvSpPr>
        <p:spPr>
          <a:xfrm>
            <a:off x="11299320" y="3289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0" name="Teardrop 3"/>
          <p:cNvSpPr/>
          <p:nvPr/>
        </p:nvSpPr>
        <p:spPr>
          <a:xfrm flipH="1" flipV="1" rot="5400000">
            <a:off x="644040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1" name="Oval 1916"/>
          <p:cNvSpPr/>
          <p:nvPr/>
        </p:nvSpPr>
        <p:spPr>
          <a:xfrm>
            <a:off x="712044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62" name="Teardrop 3"/>
          <p:cNvSpPr/>
          <p:nvPr/>
        </p:nvSpPr>
        <p:spPr>
          <a:xfrm flipH="1" flipV="1" rot="5400000">
            <a:off x="-146160" y="3632760"/>
            <a:ext cx="608400" cy="310680"/>
          </a:xfrm>
          <a:custGeom>
            <a:avLst/>
            <a:gdLst>
              <a:gd name="textAreaLeft" fmla="*/ -2160 w 608400"/>
              <a:gd name="textAreaRight" fmla="*/ 610560 w 608400"/>
              <a:gd name="textAreaTop" fmla="*/ 2160 h 310680"/>
              <a:gd name="textAreaBottom" fmla="*/ 317160 h 310680"/>
            </a:gdLst>
            <a:ahLst/>
            <a:rect l="textAreaLeft" t="textAreaTop" r="textAreaRight" b="textAreaBottom"/>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3" name="Oval 1918"/>
          <p:cNvSpPr/>
          <p:nvPr/>
        </p:nvSpPr>
        <p:spPr>
          <a:xfrm>
            <a:off x="37728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64" name="Teardrop 3"/>
          <p:cNvSpPr/>
          <p:nvPr/>
        </p:nvSpPr>
        <p:spPr>
          <a:xfrm flipH="1" flipV="1" rot="5400000">
            <a:off x="138528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5" name="Teardrop 3"/>
          <p:cNvSpPr/>
          <p:nvPr/>
        </p:nvSpPr>
        <p:spPr>
          <a:xfrm flipH="1" flipV="1" rot="5400000">
            <a:off x="222768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6" name="Teardrop 3"/>
          <p:cNvSpPr/>
          <p:nvPr/>
        </p:nvSpPr>
        <p:spPr>
          <a:xfrm flipH="1" flipV="1" rot="5400000">
            <a:off x="307044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7" name="Teardrop 3"/>
          <p:cNvSpPr/>
          <p:nvPr/>
        </p:nvSpPr>
        <p:spPr>
          <a:xfrm flipH="1" flipV="1" rot="5400000">
            <a:off x="391284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8" name="Teardrop 3"/>
          <p:cNvSpPr/>
          <p:nvPr/>
        </p:nvSpPr>
        <p:spPr>
          <a:xfrm flipH="1" flipV="1" rot="5400000">
            <a:off x="475560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9" name="Teardrop 3"/>
          <p:cNvSpPr/>
          <p:nvPr/>
        </p:nvSpPr>
        <p:spPr>
          <a:xfrm flipH="1" flipV="1" rot="5400000">
            <a:off x="559800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70" name="Oval 1925"/>
          <p:cNvSpPr/>
          <p:nvPr/>
        </p:nvSpPr>
        <p:spPr>
          <a:xfrm>
            <a:off x="122040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71" name="Oval 1926"/>
          <p:cNvSpPr/>
          <p:nvPr/>
        </p:nvSpPr>
        <p:spPr>
          <a:xfrm>
            <a:off x="206316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72" name="Oval 1927"/>
          <p:cNvSpPr/>
          <p:nvPr/>
        </p:nvSpPr>
        <p:spPr>
          <a:xfrm>
            <a:off x="290592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73" name="Oval 1928"/>
          <p:cNvSpPr/>
          <p:nvPr/>
        </p:nvSpPr>
        <p:spPr>
          <a:xfrm>
            <a:off x="374904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74" name="Oval 1929"/>
          <p:cNvSpPr/>
          <p:nvPr/>
        </p:nvSpPr>
        <p:spPr>
          <a:xfrm>
            <a:off x="459180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75" name="Oval 1930"/>
          <p:cNvSpPr/>
          <p:nvPr/>
        </p:nvSpPr>
        <p:spPr>
          <a:xfrm>
            <a:off x="543456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76" name="Oval 1931"/>
          <p:cNvSpPr/>
          <p:nvPr/>
        </p:nvSpPr>
        <p:spPr>
          <a:xfrm>
            <a:off x="627768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77" name="Teardrop 3"/>
          <p:cNvSpPr/>
          <p:nvPr/>
        </p:nvSpPr>
        <p:spPr>
          <a:xfrm flipH="1" flipV="1" rot="5400000">
            <a:off x="812556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78" name="Oval 1933"/>
          <p:cNvSpPr/>
          <p:nvPr/>
        </p:nvSpPr>
        <p:spPr>
          <a:xfrm>
            <a:off x="880632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79" name="Teardrop 3"/>
          <p:cNvSpPr/>
          <p:nvPr/>
        </p:nvSpPr>
        <p:spPr>
          <a:xfrm flipH="1" flipV="1" rot="5400000">
            <a:off x="728316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80" name="Oval 1935"/>
          <p:cNvSpPr/>
          <p:nvPr/>
        </p:nvSpPr>
        <p:spPr>
          <a:xfrm>
            <a:off x="796320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81" name="Teardrop 3"/>
          <p:cNvSpPr/>
          <p:nvPr/>
        </p:nvSpPr>
        <p:spPr>
          <a:xfrm flipH="1" flipV="1" rot="5400000">
            <a:off x="981072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82" name="Oval 1937"/>
          <p:cNvSpPr/>
          <p:nvPr/>
        </p:nvSpPr>
        <p:spPr>
          <a:xfrm>
            <a:off x="1049184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83" name="Teardrop 3"/>
          <p:cNvSpPr/>
          <p:nvPr/>
        </p:nvSpPr>
        <p:spPr>
          <a:xfrm flipH="1" flipV="1" rot="5400000">
            <a:off x="896832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84" name="Oval 1939"/>
          <p:cNvSpPr/>
          <p:nvPr/>
        </p:nvSpPr>
        <p:spPr>
          <a:xfrm>
            <a:off x="964908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85" name="Teardrop 3"/>
          <p:cNvSpPr/>
          <p:nvPr/>
        </p:nvSpPr>
        <p:spPr>
          <a:xfrm flipH="1" flipV="1" rot="5400000">
            <a:off x="1149588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86" name="Teardrop 3"/>
          <p:cNvSpPr/>
          <p:nvPr/>
        </p:nvSpPr>
        <p:spPr>
          <a:xfrm flipH="1" flipV="1" rot="5400000">
            <a:off x="1065312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87" name="Oval 1942"/>
          <p:cNvSpPr/>
          <p:nvPr/>
        </p:nvSpPr>
        <p:spPr>
          <a:xfrm>
            <a:off x="11334960" y="3746880"/>
            <a:ext cx="95760" cy="95760"/>
          </a:xfrm>
          <a:prstGeom prst="ellipse">
            <a:avLst/>
          </a:prstGeom>
          <a:solidFill>
            <a:srgbClr val="ffffff"/>
          </a:solidFill>
          <a:ln w="14040">
            <a:solidFill>
              <a:srgbClr val="cbaf22"/>
            </a:solidFill>
            <a:round/>
          </a:ln>
        </p:spPr>
        <p:style>
          <a:lnRef idx="0"/>
          <a:fillRef idx="0"/>
          <a:effectRef idx="0"/>
          <a:fontRef idx="minor"/>
        </p:style>
        <p:txBody>
          <a:bodyPr lIns="90000" rIns="90000" tIns="25920" bIns="25920" anchor="t">
            <a:noAutofit/>
          </a:bodyPr>
          <a:p>
            <a:pPr>
              <a:lnSpc>
                <a:spcPct val="100000"/>
              </a:lnSpc>
            </a:pPr>
            <a:endParaRPr b="0" lang="en-US" sz="1800" spc="-1" strike="noStrike">
              <a:solidFill>
                <a:srgbClr val="000000"/>
              </a:solidFill>
              <a:latin typeface="Arial"/>
              <a:ea typeface="DejaVu Sans"/>
            </a:endParaRPr>
          </a:p>
        </p:txBody>
      </p:sp>
      <p:sp>
        <p:nvSpPr>
          <p:cNvPr id="388" name="Teardrop 3"/>
          <p:cNvSpPr/>
          <p:nvPr/>
        </p:nvSpPr>
        <p:spPr>
          <a:xfrm flipH="1" flipV="1" rot="5400000">
            <a:off x="542880" y="348408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89" name="Oval 1944"/>
          <p:cNvSpPr/>
          <p:nvPr/>
        </p:nvSpPr>
        <p:spPr>
          <a:xfrm>
            <a:off x="666468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0" name="Oval 1945"/>
          <p:cNvSpPr/>
          <p:nvPr/>
        </p:nvSpPr>
        <p:spPr>
          <a:xfrm>
            <a:off x="76680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1" name="Oval 1946"/>
          <p:cNvSpPr/>
          <p:nvPr/>
        </p:nvSpPr>
        <p:spPr>
          <a:xfrm>
            <a:off x="160920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2" name="Oval 1947"/>
          <p:cNvSpPr/>
          <p:nvPr/>
        </p:nvSpPr>
        <p:spPr>
          <a:xfrm>
            <a:off x="245196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3" name="Oval 1948"/>
          <p:cNvSpPr/>
          <p:nvPr/>
        </p:nvSpPr>
        <p:spPr>
          <a:xfrm>
            <a:off x="329436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4" name="Oval 1949"/>
          <p:cNvSpPr/>
          <p:nvPr/>
        </p:nvSpPr>
        <p:spPr>
          <a:xfrm>
            <a:off x="413676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5" name="Oval 1950"/>
          <p:cNvSpPr/>
          <p:nvPr/>
        </p:nvSpPr>
        <p:spPr>
          <a:xfrm>
            <a:off x="497952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6" name="Oval 1951"/>
          <p:cNvSpPr/>
          <p:nvPr/>
        </p:nvSpPr>
        <p:spPr>
          <a:xfrm>
            <a:off x="582192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7" name="Oval 1952"/>
          <p:cNvSpPr/>
          <p:nvPr/>
        </p:nvSpPr>
        <p:spPr>
          <a:xfrm>
            <a:off x="834948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8" name="Oval 1953"/>
          <p:cNvSpPr/>
          <p:nvPr/>
        </p:nvSpPr>
        <p:spPr>
          <a:xfrm>
            <a:off x="750708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99" name="Oval 1954"/>
          <p:cNvSpPr/>
          <p:nvPr/>
        </p:nvSpPr>
        <p:spPr>
          <a:xfrm>
            <a:off x="1003464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0" name="Oval 1955"/>
          <p:cNvSpPr/>
          <p:nvPr/>
        </p:nvSpPr>
        <p:spPr>
          <a:xfrm>
            <a:off x="919224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1" name="Oval 1956"/>
          <p:cNvSpPr/>
          <p:nvPr/>
        </p:nvSpPr>
        <p:spPr>
          <a:xfrm>
            <a:off x="1171980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2" name="Oval 1957"/>
          <p:cNvSpPr/>
          <p:nvPr/>
        </p:nvSpPr>
        <p:spPr>
          <a:xfrm>
            <a:off x="10877040" y="371268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3" name="Teardrop 3"/>
          <p:cNvSpPr/>
          <p:nvPr/>
        </p:nvSpPr>
        <p:spPr>
          <a:xfrm flipH="1" flipV="1" rot="5400000">
            <a:off x="601884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4" name="Teardrop 3"/>
          <p:cNvSpPr/>
          <p:nvPr/>
        </p:nvSpPr>
        <p:spPr>
          <a:xfrm flipH="1" flipV="1" rot="5400000">
            <a:off x="96372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5" name="Teardrop 3"/>
          <p:cNvSpPr/>
          <p:nvPr/>
        </p:nvSpPr>
        <p:spPr>
          <a:xfrm flipH="1" flipV="1" rot="5400000">
            <a:off x="180612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6" name="Teardrop 3"/>
          <p:cNvSpPr/>
          <p:nvPr/>
        </p:nvSpPr>
        <p:spPr>
          <a:xfrm flipH="1" flipV="1" rot="5400000">
            <a:off x="264888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7" name="Teardrop 3"/>
          <p:cNvSpPr/>
          <p:nvPr/>
        </p:nvSpPr>
        <p:spPr>
          <a:xfrm flipH="1" flipV="1" rot="5400000">
            <a:off x="349128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8" name="Teardrop 3"/>
          <p:cNvSpPr/>
          <p:nvPr/>
        </p:nvSpPr>
        <p:spPr>
          <a:xfrm flipH="1" flipV="1" rot="5400000">
            <a:off x="433404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09" name="Teardrop 3"/>
          <p:cNvSpPr/>
          <p:nvPr/>
        </p:nvSpPr>
        <p:spPr>
          <a:xfrm flipH="1" flipV="1" rot="5400000">
            <a:off x="517644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0" name="Teardrop 3"/>
          <p:cNvSpPr/>
          <p:nvPr/>
        </p:nvSpPr>
        <p:spPr>
          <a:xfrm flipH="1" flipV="1" rot="5400000">
            <a:off x="770400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1" name="Teardrop 3"/>
          <p:cNvSpPr/>
          <p:nvPr/>
        </p:nvSpPr>
        <p:spPr>
          <a:xfrm flipH="1" flipV="1" rot="5400000">
            <a:off x="686160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2" name="Teardrop 3"/>
          <p:cNvSpPr/>
          <p:nvPr/>
        </p:nvSpPr>
        <p:spPr>
          <a:xfrm flipH="1" flipV="1" rot="5400000">
            <a:off x="938916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3" name="Teardrop 3"/>
          <p:cNvSpPr/>
          <p:nvPr/>
        </p:nvSpPr>
        <p:spPr>
          <a:xfrm flipH="1" flipV="1" rot="5400000">
            <a:off x="854640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4" name="Teardrop 3"/>
          <p:cNvSpPr/>
          <p:nvPr/>
        </p:nvSpPr>
        <p:spPr>
          <a:xfrm flipH="1" flipV="1" rot="5400000">
            <a:off x="1107432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5" name="Teardrop 3"/>
          <p:cNvSpPr/>
          <p:nvPr/>
        </p:nvSpPr>
        <p:spPr>
          <a:xfrm flipH="1" flipV="1" rot="5400000">
            <a:off x="1023156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6" name="Teardrop 3"/>
          <p:cNvSpPr/>
          <p:nvPr/>
        </p:nvSpPr>
        <p:spPr>
          <a:xfrm flipH="1" flipV="1" rot="5400000">
            <a:off x="121320" y="3908160"/>
            <a:ext cx="608400" cy="608400"/>
          </a:xfrm>
          <a:custGeom>
            <a:avLst/>
            <a:gdLst>
              <a:gd name="textAreaLeft" fmla="*/ -2160 w 608400"/>
              <a:gd name="textAreaRight" fmla="*/ 610560 w 608400"/>
              <a:gd name="textAreaTop" fmla="*/ -2160 h 608400"/>
              <a:gd name="textAreaBottom" fmla="*/ 610560 h 608400"/>
            </a:gdLst>
            <a:ahLst/>
            <a:rect l="textAreaLeft" t="textAreaTop" r="textAreaRight" b="textAreaBottom"/>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7" name="Teardrop 3"/>
          <p:cNvSpPr/>
          <p:nvPr/>
        </p:nvSpPr>
        <p:spPr>
          <a:xfrm flipH="1" flipV="1" rot="5400000">
            <a:off x="11758680" y="4064040"/>
            <a:ext cx="591480" cy="263880"/>
          </a:xfrm>
          <a:custGeom>
            <a:avLst/>
            <a:gdLst>
              <a:gd name="textAreaLeft" fmla="*/ 2160 w 591480"/>
              <a:gd name="textAreaRight" fmla="*/ 597960 w 591480"/>
              <a:gd name="textAreaTop" fmla="*/ 2160 h 263880"/>
              <a:gd name="textAreaBottom" fmla="*/ 270360 h 263880"/>
            </a:gdLst>
            <a:ahLst/>
            <a:rect l="textAreaLeft" t="textAreaTop" r="textAreaRight" b="textAreaBottom"/>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8" name="Oval 1973"/>
          <p:cNvSpPr/>
          <p:nvPr/>
        </p:nvSpPr>
        <p:spPr>
          <a:xfrm>
            <a:off x="708660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19" name="Oval 1974"/>
          <p:cNvSpPr/>
          <p:nvPr/>
        </p:nvSpPr>
        <p:spPr>
          <a:xfrm>
            <a:off x="34632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0" name="Oval 1975"/>
          <p:cNvSpPr/>
          <p:nvPr/>
        </p:nvSpPr>
        <p:spPr>
          <a:xfrm>
            <a:off x="118872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1" name="Oval 1976"/>
          <p:cNvSpPr/>
          <p:nvPr/>
        </p:nvSpPr>
        <p:spPr>
          <a:xfrm>
            <a:off x="203148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2" name="Oval 1977"/>
          <p:cNvSpPr/>
          <p:nvPr/>
        </p:nvSpPr>
        <p:spPr>
          <a:xfrm>
            <a:off x="287388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3" name="Oval 1978"/>
          <p:cNvSpPr/>
          <p:nvPr/>
        </p:nvSpPr>
        <p:spPr>
          <a:xfrm>
            <a:off x="371664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4" name="Oval 1979"/>
          <p:cNvSpPr/>
          <p:nvPr/>
        </p:nvSpPr>
        <p:spPr>
          <a:xfrm>
            <a:off x="455904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5" name="Oval 1980"/>
          <p:cNvSpPr/>
          <p:nvPr/>
        </p:nvSpPr>
        <p:spPr>
          <a:xfrm>
            <a:off x="540144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6" name="Oval 1981"/>
          <p:cNvSpPr/>
          <p:nvPr/>
        </p:nvSpPr>
        <p:spPr>
          <a:xfrm>
            <a:off x="624420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7" name="Oval 1982"/>
          <p:cNvSpPr/>
          <p:nvPr/>
        </p:nvSpPr>
        <p:spPr>
          <a:xfrm>
            <a:off x="877176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8" name="Oval 1983"/>
          <p:cNvSpPr/>
          <p:nvPr/>
        </p:nvSpPr>
        <p:spPr>
          <a:xfrm>
            <a:off x="792936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29" name="Oval 1984"/>
          <p:cNvSpPr/>
          <p:nvPr/>
        </p:nvSpPr>
        <p:spPr>
          <a:xfrm>
            <a:off x="1045692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0" name="Oval 1985"/>
          <p:cNvSpPr/>
          <p:nvPr/>
        </p:nvSpPr>
        <p:spPr>
          <a:xfrm>
            <a:off x="961416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1" name="Oval 1986"/>
          <p:cNvSpPr/>
          <p:nvPr/>
        </p:nvSpPr>
        <p:spPr>
          <a:xfrm>
            <a:off x="11299320" y="4135320"/>
            <a:ext cx="165600" cy="165600"/>
          </a:xfrm>
          <a:prstGeom prst="ellipse">
            <a:avLst/>
          </a:prstGeom>
          <a:solidFill>
            <a:srgbClr val="ffffff"/>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2" name="Teardrop 3"/>
          <p:cNvSpPr/>
          <p:nvPr/>
        </p:nvSpPr>
        <p:spPr>
          <a:xfrm flipH="1" flipV="1" rot="5400000">
            <a:off x="663480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3" name="Teardrop 3"/>
          <p:cNvSpPr/>
          <p:nvPr/>
        </p:nvSpPr>
        <p:spPr>
          <a:xfrm flipH="1" flipV="1" rot="5400000">
            <a:off x="20520" y="4310280"/>
            <a:ext cx="228600" cy="274320"/>
          </a:xfrm>
          <a:custGeom>
            <a:avLst/>
            <a:gdLst>
              <a:gd name="textAreaLeft" fmla="*/ 2160 w 228600"/>
              <a:gd name="textAreaRight" fmla="*/ 235080 w 228600"/>
              <a:gd name="textAreaTop" fmla="*/ -2160 h 274320"/>
              <a:gd name="textAreaBottom" fmla="*/ 276480 h 274320"/>
            </a:gdLst>
            <a:ahLst/>
            <a:rect l="textAreaLeft" t="textAreaTop" r="textAreaRight" b="textAreaBottom"/>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4" name="Teardrop 3"/>
          <p:cNvSpPr/>
          <p:nvPr/>
        </p:nvSpPr>
        <p:spPr>
          <a:xfrm flipH="1" flipV="1" rot="5400000">
            <a:off x="157932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5" name="Teardrop 3"/>
          <p:cNvSpPr/>
          <p:nvPr/>
        </p:nvSpPr>
        <p:spPr>
          <a:xfrm flipH="1" flipV="1" rot="5400000">
            <a:off x="242208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6" name="Teardrop 3"/>
          <p:cNvSpPr/>
          <p:nvPr/>
        </p:nvSpPr>
        <p:spPr>
          <a:xfrm flipH="1" flipV="1" rot="5400000">
            <a:off x="326448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7" name="Teardrop 3"/>
          <p:cNvSpPr/>
          <p:nvPr/>
        </p:nvSpPr>
        <p:spPr>
          <a:xfrm flipH="1" flipV="1" rot="5400000">
            <a:off x="410724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8" name="Teardrop 3"/>
          <p:cNvSpPr/>
          <p:nvPr/>
        </p:nvSpPr>
        <p:spPr>
          <a:xfrm flipH="1" flipV="1" rot="5400000">
            <a:off x="494964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39" name="Teardrop 3"/>
          <p:cNvSpPr/>
          <p:nvPr/>
        </p:nvSpPr>
        <p:spPr>
          <a:xfrm flipH="1" flipV="1" rot="5400000">
            <a:off x="579204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0" name="Teardrop 3"/>
          <p:cNvSpPr/>
          <p:nvPr/>
        </p:nvSpPr>
        <p:spPr>
          <a:xfrm flipH="1" flipV="1" rot="5400000">
            <a:off x="831996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1" name="Teardrop 3"/>
          <p:cNvSpPr/>
          <p:nvPr/>
        </p:nvSpPr>
        <p:spPr>
          <a:xfrm flipH="1" flipV="1" rot="5400000">
            <a:off x="747720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2" name="Teardrop 3"/>
          <p:cNvSpPr/>
          <p:nvPr/>
        </p:nvSpPr>
        <p:spPr>
          <a:xfrm flipH="1" flipV="1" rot="5400000">
            <a:off x="1000476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3" name="Teardrop 3"/>
          <p:cNvSpPr/>
          <p:nvPr/>
        </p:nvSpPr>
        <p:spPr>
          <a:xfrm flipH="1" flipV="1" rot="5400000">
            <a:off x="916236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4" name="Teardrop 3"/>
          <p:cNvSpPr/>
          <p:nvPr/>
        </p:nvSpPr>
        <p:spPr>
          <a:xfrm flipH="1" flipV="1" rot="5400000">
            <a:off x="1168992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5" name="Teardrop 3"/>
          <p:cNvSpPr/>
          <p:nvPr/>
        </p:nvSpPr>
        <p:spPr>
          <a:xfrm flipH="1" flipV="1" rot="5400000">
            <a:off x="1084752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6" name="Teardrop 3"/>
          <p:cNvSpPr/>
          <p:nvPr/>
        </p:nvSpPr>
        <p:spPr>
          <a:xfrm flipH="1" flipV="1" rot="5400000">
            <a:off x="731880" y="4179960"/>
            <a:ext cx="228600" cy="535320"/>
          </a:xfrm>
          <a:custGeom>
            <a:avLst/>
            <a:gdLst>
              <a:gd name="textAreaLeft" fmla="*/ 2160 w 228600"/>
              <a:gd name="textAreaRight" fmla="*/ 235080 w 228600"/>
              <a:gd name="textAreaTop" fmla="*/ 2160 h 535320"/>
              <a:gd name="textAreaBottom" fmla="*/ 541800 h 535320"/>
            </a:gdLst>
            <a:ahLst/>
            <a:rect l="textAreaLeft" t="textAreaTop" r="textAreaRight" b="textAreaBottom"/>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w="1260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447" name="Oval 1651"/>
          <p:cNvSpPr/>
          <p:nvPr/>
        </p:nvSpPr>
        <p:spPr>
          <a:xfrm>
            <a:off x="812520" y="4561200"/>
            <a:ext cx="11026800" cy="6480"/>
          </a:xfrm>
          <a:custGeom>
            <a:avLst/>
            <a:gdLst>
              <a:gd name="textAreaLeft" fmla="*/ 0 w 11026800"/>
              <a:gd name="textAreaRight" fmla="*/ 11031120 w 11026800"/>
              <a:gd name="textAreaTop" fmla="*/ 0 h 6480"/>
              <a:gd name="textAreaBottom" fmla="*/ 10800 h 6480"/>
            </a:gdLst>
            <a:ahLst/>
            <a:rect l="textAreaLeft" t="textAreaTop" r="textAreaRight" b="textAreaBottom"/>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rgbClr val="ffffff"/>
          </a:solidFill>
          <a:ln w="12600">
            <a:noFill/>
          </a:ln>
        </p:spPr>
        <p:style>
          <a:lnRef idx="0"/>
          <a:fillRef idx="0"/>
          <a:effectRef idx="0"/>
          <a:fontRef idx="minor"/>
        </p:style>
        <p:txBody>
          <a:bodyPr lIns="90000" rIns="90000" tIns="-34200" bIns="-34200" anchor="t">
            <a:noAutofit/>
          </a:bodyPr>
          <a:p>
            <a:pPr>
              <a:lnSpc>
                <a:spcPct val="100000"/>
              </a:lnSpc>
            </a:pPr>
            <a:endParaRPr b="0" lang="en-US" sz="1800" spc="-1" strike="noStrike">
              <a:solidFill>
                <a:srgbClr val="000000"/>
              </a:solidFill>
              <a:latin typeface="Arial"/>
              <a:ea typeface="DejaVu Sans"/>
            </a:endParaRPr>
          </a:p>
        </p:txBody>
      </p:sp>
      <p:cxnSp>
        <p:nvCxnSpPr>
          <p:cNvPr id="448" name="Straight Connector 7"/>
          <p:cNvCxnSpPr/>
          <p:nvPr/>
        </p:nvCxnSpPr>
        <p:spPr>
          <a:xfrm flipV="1">
            <a:off x="8386560" y="5263920"/>
            <a:ext cx="4320" cy="918720"/>
          </a:xfrm>
          <a:prstGeom prst="straightConnector1">
            <a:avLst/>
          </a:prstGeom>
          <a:ln w="19080">
            <a:solidFill>
              <a:srgbClr val="e3cc5a"/>
            </a:solidFill>
            <a:round/>
          </a:ln>
        </p:spPr>
      </p:cxnSp>
      <p:sp>
        <p:nvSpPr>
          <p:cNvPr id="44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s-BO" sz="1800" spc="-1" strike="noStrike">
                <a:solidFill>
                  <a:srgbClr val="000000"/>
                </a:solidFill>
                <a:latin typeface="Arial"/>
              </a:rPr>
              <a:t>Pulse para editar el formato del texto de título</a:t>
            </a:r>
            <a:endParaRPr b="0" lang="es-BO" sz="1800" spc="-1" strike="noStrike">
              <a:solidFill>
                <a:srgbClr val="000000"/>
              </a:solidFill>
              <a:latin typeface="Arial"/>
            </a:endParaRPr>
          </a:p>
        </p:txBody>
      </p:sp>
      <p:sp>
        <p:nvSpPr>
          <p:cNvPr id="450"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BO" sz="1800" spc="-1" strike="noStrike">
                <a:solidFill>
                  <a:srgbClr val="000000"/>
                </a:solidFill>
                <a:latin typeface="Arial"/>
              </a:rPr>
              <a:t>Pulse para editar el formato de texto del esquema</a:t>
            </a:r>
            <a:endParaRPr b="0" lang="es-BO"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BO" sz="1800" spc="-1" strike="noStrike">
                <a:solidFill>
                  <a:srgbClr val="000000"/>
                </a:solidFill>
                <a:latin typeface="Arial"/>
              </a:rPr>
              <a:t>Segundo nivel del esquema</a:t>
            </a:r>
            <a:endParaRPr b="0" lang="es-BO"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BO" sz="1800" spc="-1" strike="noStrike">
                <a:solidFill>
                  <a:srgbClr val="000000"/>
                </a:solidFill>
                <a:latin typeface="Arial"/>
              </a:rPr>
              <a:t>Tercer nivel del esquema</a:t>
            </a:r>
            <a:endParaRPr b="0" lang="es-BO"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BO" sz="1800" spc="-1" strike="noStrike">
                <a:solidFill>
                  <a:srgbClr val="000000"/>
                </a:solidFill>
                <a:latin typeface="Arial"/>
              </a:rPr>
              <a:t>Cuarto nivel del esquema</a:t>
            </a:r>
            <a:endParaRPr b="0" lang="es-BO"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BO" sz="1800" spc="-1" strike="noStrike">
                <a:solidFill>
                  <a:srgbClr val="000000"/>
                </a:solidFill>
                <a:latin typeface="Arial"/>
              </a:rPr>
              <a:t>Quinto nivel del esquema</a:t>
            </a:r>
            <a:endParaRPr b="0" lang="es-BO"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BO" sz="1800" spc="-1" strike="noStrike">
                <a:solidFill>
                  <a:srgbClr val="000000"/>
                </a:solidFill>
                <a:latin typeface="Arial"/>
              </a:rPr>
              <a:t>Sexto nivel del esquema</a:t>
            </a:r>
            <a:endParaRPr b="0" lang="es-BO"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BO" sz="1800" spc="-1" strike="noStrike">
                <a:solidFill>
                  <a:srgbClr val="000000"/>
                </a:solidFill>
                <a:latin typeface="Arial"/>
              </a:rPr>
              <a:t>Séptimo nivel del esquema</a:t>
            </a:r>
            <a:endParaRPr b="0" lang="es-BO" sz="1800" spc="-1" strike="noStrike">
              <a:solidFill>
                <a:srgbClr val="000000"/>
              </a:solidFill>
              <a:latin typeface="Arial"/>
            </a:endParaRPr>
          </a:p>
        </p:txBody>
      </p:sp>
      <p:sp>
        <p:nvSpPr>
          <p:cNvPr id="451" name="PlaceHolder 3"/>
          <p:cNvSpPr>
            <a:spLocks noGrp="1"/>
          </p:cNvSpPr>
          <p:nvPr>
            <p:ph type="ftr" idx="1"/>
          </p:nvPr>
        </p:nvSpPr>
        <p:spPr>
          <a:xfrm>
            <a:off x="4843080" y="6470640"/>
            <a:ext cx="5897160" cy="2700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s-ES" sz="1000" spc="-1" strike="noStrike" cap="all">
                <a:solidFill>
                  <a:srgbClr val="0d0d0d"/>
                </a:solidFill>
                <a:latin typeface="Tw Cen MT Condensed"/>
              </a:defRPr>
            </a:lvl1pPr>
          </a:lstStyle>
          <a:p>
            <a:pPr indent="0" algn="ctr">
              <a:lnSpc>
                <a:spcPct val="100000"/>
              </a:lnSpc>
              <a:buNone/>
              <a:tabLst>
                <a:tab algn="l" pos="0"/>
              </a:tabLst>
            </a:pPr>
            <a:r>
              <a:rPr b="0" lang="es-ES" sz="1000" spc="-1" strike="noStrike" cap="all">
                <a:solidFill>
                  <a:srgbClr val="0d0d0d"/>
                </a:solidFill>
                <a:latin typeface="Tw Cen MT Condensed"/>
              </a:rPr>
              <a:t>&lt;pie de página&gt;</a:t>
            </a:r>
            <a:endParaRPr b="0" lang="es-BO" sz="1000" spc="-1" strike="noStrike">
              <a:solidFill>
                <a:srgbClr val="000000"/>
              </a:solidFill>
              <a:latin typeface="Times New Roman"/>
            </a:endParaRPr>
          </a:p>
        </p:txBody>
      </p:sp>
      <p:sp>
        <p:nvSpPr>
          <p:cNvPr id="452" name="PlaceHolder 4"/>
          <p:cNvSpPr>
            <a:spLocks noGrp="1"/>
          </p:cNvSpPr>
          <p:nvPr>
            <p:ph type="sldNum" idx="2"/>
          </p:nvPr>
        </p:nvSpPr>
        <p:spPr>
          <a:xfrm>
            <a:off x="10837440" y="6470640"/>
            <a:ext cx="969480" cy="270000"/>
          </a:xfrm>
          <a:prstGeom prst="rect">
            <a:avLst/>
          </a:prstGeom>
          <a:noFill/>
          <a:ln w="0">
            <a:noFill/>
          </a:ln>
        </p:spPr>
        <p:txBody>
          <a:bodyPr lIns="90000" rIns="90000" tIns="45000" bIns="45000" anchor="ctr">
            <a:noAutofit/>
          </a:bodyPr>
          <a:lstStyle>
            <a:lvl1pPr indent="0">
              <a:lnSpc>
                <a:spcPct val="100000"/>
              </a:lnSpc>
              <a:buNone/>
              <a:tabLst>
                <a:tab algn="l" pos="0"/>
              </a:tabLst>
              <a:defRPr b="0" lang="es-ES" sz="1000" spc="-1" strike="noStrike">
                <a:solidFill>
                  <a:srgbClr val="0d0d0d"/>
                </a:solidFill>
                <a:latin typeface="Tw Cen MT Condensed"/>
              </a:defRPr>
            </a:lvl1pPr>
          </a:lstStyle>
          <a:p>
            <a:pPr indent="0">
              <a:lnSpc>
                <a:spcPct val="100000"/>
              </a:lnSpc>
              <a:buNone/>
              <a:tabLst>
                <a:tab algn="l" pos="0"/>
              </a:tabLst>
            </a:pPr>
            <a:fld id="{609B3A9D-3101-4ED6-BE3B-E333D44FEDED}" type="slidenum">
              <a:rPr b="0" lang="es-ES" sz="1000" spc="-1" strike="noStrike">
                <a:solidFill>
                  <a:srgbClr val="0d0d0d"/>
                </a:solidFill>
                <a:latin typeface="Tw Cen MT Condensed"/>
              </a:rPr>
              <a:t>&lt;número&gt;</a:t>
            </a:fld>
            <a:endParaRPr b="0" lang="es-BO" sz="1000" spc="-1" strike="noStrike">
              <a:solidFill>
                <a:srgbClr val="000000"/>
              </a:solidFill>
              <a:latin typeface="Times New Roman"/>
            </a:endParaRPr>
          </a:p>
        </p:txBody>
      </p:sp>
      <p:sp>
        <p:nvSpPr>
          <p:cNvPr id="453" name="PlaceHolder 5"/>
          <p:cNvSpPr>
            <a:spLocks noGrp="1"/>
          </p:cNvSpPr>
          <p:nvPr>
            <p:ph type="dt" idx="3"/>
          </p:nvPr>
        </p:nvSpPr>
        <p:spPr>
          <a:xfrm>
            <a:off x="1024200" y="6470640"/>
            <a:ext cx="2149920" cy="270000"/>
          </a:xfrm>
          <a:prstGeom prst="rect">
            <a:avLst/>
          </a:prstGeom>
          <a:noFill/>
          <a:ln w="0">
            <a:noFill/>
          </a:ln>
        </p:spPr>
        <p:txBody>
          <a:bodyPr lIns="90000" rIns="90000" tIns="45000" bIns="45000" anchor="ctr">
            <a:noAutofit/>
          </a:bodyPr>
          <a:lstStyle>
            <a:lvl1pPr indent="0">
              <a:buNone/>
              <a:defRPr b="0" lang="es-BO" sz="1400" spc="-1" strike="noStrike">
                <a:solidFill>
                  <a:srgbClr val="000000"/>
                </a:solidFill>
                <a:latin typeface="Times New Roman"/>
              </a:defRPr>
            </a:lvl1pPr>
          </a:lstStyle>
          <a:p>
            <a:pPr indent="0">
              <a:buNone/>
            </a:pPr>
            <a:r>
              <a:rPr b="0" lang="es-BO" sz="1400" spc="-1" strike="noStrike">
                <a:solidFill>
                  <a:srgbClr val="000000"/>
                </a:solidFill>
                <a:latin typeface="Times New Roman"/>
              </a:rPr>
              <a:t>&lt;fecha/hora&gt;</a:t>
            </a:r>
            <a:endParaRPr b="0" lang="es-BO"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490" name="Straight Connector 6"/>
          <p:cNvCxnSpPr/>
          <p:nvPr/>
        </p:nvCxnSpPr>
        <p:spPr>
          <a:xfrm flipV="1">
            <a:off x="761760" y="826200"/>
            <a:ext cx="4320" cy="918720"/>
          </a:xfrm>
          <a:prstGeom prst="straightConnector1">
            <a:avLst/>
          </a:prstGeom>
          <a:ln w="19080">
            <a:solidFill>
              <a:srgbClr val="e3cc5a"/>
            </a:solidFill>
            <a:round/>
          </a:ln>
        </p:spPr>
      </p:cxnSp>
      <p:sp>
        <p:nvSpPr>
          <p:cNvPr id="491" name="PlaceHolder 1"/>
          <p:cNvSpPr>
            <a:spLocks noGrp="1"/>
          </p:cNvSpPr>
          <p:nvPr>
            <p:ph type="ftr" idx="4"/>
          </p:nvPr>
        </p:nvSpPr>
        <p:spPr>
          <a:xfrm>
            <a:off x="4843080" y="6470640"/>
            <a:ext cx="5897160" cy="2700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s-ES" sz="1000" spc="-1" strike="noStrike" cap="all">
                <a:solidFill>
                  <a:srgbClr val="0d0d0d"/>
                </a:solidFill>
                <a:latin typeface="Tw Cen MT Condensed"/>
              </a:defRPr>
            </a:lvl1pPr>
          </a:lstStyle>
          <a:p>
            <a:pPr indent="0" algn="ctr">
              <a:lnSpc>
                <a:spcPct val="100000"/>
              </a:lnSpc>
              <a:buNone/>
              <a:tabLst>
                <a:tab algn="l" pos="0"/>
              </a:tabLst>
            </a:pPr>
            <a:r>
              <a:rPr b="0" lang="es-ES" sz="1000" spc="-1" strike="noStrike" cap="all">
                <a:solidFill>
                  <a:srgbClr val="0d0d0d"/>
                </a:solidFill>
                <a:latin typeface="Tw Cen MT Condensed"/>
              </a:rPr>
              <a:t>&lt;pie de página&gt;</a:t>
            </a:r>
            <a:endParaRPr b="0" lang="es-BO" sz="1000" spc="-1" strike="noStrike">
              <a:solidFill>
                <a:srgbClr val="000000"/>
              </a:solidFill>
              <a:latin typeface="Times New Roman"/>
            </a:endParaRPr>
          </a:p>
        </p:txBody>
      </p:sp>
      <p:sp>
        <p:nvSpPr>
          <p:cNvPr id="492" name="PlaceHolder 2"/>
          <p:cNvSpPr>
            <a:spLocks noGrp="1"/>
          </p:cNvSpPr>
          <p:nvPr>
            <p:ph type="sldNum" idx="5"/>
          </p:nvPr>
        </p:nvSpPr>
        <p:spPr>
          <a:xfrm>
            <a:off x="10837440" y="6470640"/>
            <a:ext cx="969480" cy="270000"/>
          </a:xfrm>
          <a:prstGeom prst="rect">
            <a:avLst/>
          </a:prstGeom>
          <a:noFill/>
          <a:ln w="0">
            <a:noFill/>
          </a:ln>
        </p:spPr>
        <p:txBody>
          <a:bodyPr lIns="90000" rIns="90000" tIns="45000" bIns="45000" anchor="ctr">
            <a:noAutofit/>
          </a:bodyPr>
          <a:lstStyle>
            <a:lvl1pPr indent="0">
              <a:lnSpc>
                <a:spcPct val="100000"/>
              </a:lnSpc>
              <a:buNone/>
              <a:tabLst>
                <a:tab algn="l" pos="0"/>
              </a:tabLst>
              <a:defRPr b="0" lang="es-ES" sz="1000" spc="-1" strike="noStrike">
                <a:solidFill>
                  <a:srgbClr val="0d0d0d"/>
                </a:solidFill>
                <a:latin typeface="Tw Cen MT Condensed"/>
              </a:defRPr>
            </a:lvl1pPr>
          </a:lstStyle>
          <a:p>
            <a:pPr indent="0">
              <a:lnSpc>
                <a:spcPct val="100000"/>
              </a:lnSpc>
              <a:buNone/>
              <a:tabLst>
                <a:tab algn="l" pos="0"/>
              </a:tabLst>
            </a:pPr>
            <a:fld id="{E655FC9F-33FD-4A0C-8B07-0FB8A7E071DD}" type="slidenum">
              <a:rPr b="0" lang="es-ES" sz="1000" spc="-1" strike="noStrike">
                <a:solidFill>
                  <a:srgbClr val="0d0d0d"/>
                </a:solidFill>
                <a:latin typeface="Tw Cen MT Condensed"/>
              </a:rPr>
              <a:t>&lt;número&gt;</a:t>
            </a:fld>
            <a:endParaRPr b="0" lang="es-BO" sz="1000" spc="-1" strike="noStrike">
              <a:solidFill>
                <a:srgbClr val="000000"/>
              </a:solidFill>
              <a:latin typeface="Times New Roman"/>
            </a:endParaRPr>
          </a:p>
        </p:txBody>
      </p:sp>
      <p:sp>
        <p:nvSpPr>
          <p:cNvPr id="493" name="PlaceHolder 3"/>
          <p:cNvSpPr>
            <a:spLocks noGrp="1"/>
          </p:cNvSpPr>
          <p:nvPr>
            <p:ph type="dt" idx="6"/>
          </p:nvPr>
        </p:nvSpPr>
        <p:spPr>
          <a:xfrm>
            <a:off x="1024200" y="6470640"/>
            <a:ext cx="2149920" cy="270000"/>
          </a:xfrm>
          <a:prstGeom prst="rect">
            <a:avLst/>
          </a:prstGeom>
          <a:noFill/>
          <a:ln w="0">
            <a:noFill/>
          </a:ln>
        </p:spPr>
        <p:txBody>
          <a:bodyPr lIns="90000" rIns="90000" tIns="45000" bIns="45000" anchor="ctr">
            <a:noAutofit/>
          </a:bodyPr>
          <a:lstStyle>
            <a:lvl1pPr indent="0">
              <a:buNone/>
              <a:defRPr b="0" lang="es-BO" sz="1400" spc="-1" strike="noStrike">
                <a:solidFill>
                  <a:srgbClr val="000000"/>
                </a:solidFill>
                <a:latin typeface="Times New Roman"/>
              </a:defRPr>
            </a:lvl1pPr>
          </a:lstStyle>
          <a:p>
            <a:pPr indent="0">
              <a:buNone/>
            </a:pPr>
            <a:r>
              <a:rPr b="0" lang="es-BO" sz="1400" spc="-1" strike="noStrike">
                <a:solidFill>
                  <a:srgbClr val="000000"/>
                </a:solidFill>
                <a:latin typeface="Times New Roman"/>
              </a:rPr>
              <a:t>&lt;fecha/hora&gt;</a:t>
            </a:r>
            <a:endParaRPr b="0" lang="es-BO" sz="1400" spc="-1" strike="noStrike">
              <a:solidFill>
                <a:srgbClr val="000000"/>
              </a:solidFill>
              <a:latin typeface="Times New Roman"/>
            </a:endParaRPr>
          </a:p>
        </p:txBody>
      </p:sp>
      <p:sp>
        <p:nvSpPr>
          <p:cNvPr id="49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BO" sz="4400" spc="-1" strike="noStrike">
                <a:solidFill>
                  <a:srgbClr val="000000"/>
                </a:solidFill>
                <a:latin typeface="Arial"/>
              </a:rPr>
              <a:t>Pulse para editar el formato del texto de título</a:t>
            </a:r>
            <a:endParaRPr b="0" lang="es-BO" sz="4400" spc="-1" strike="noStrike">
              <a:solidFill>
                <a:srgbClr val="000000"/>
              </a:solidFill>
              <a:latin typeface="Arial"/>
            </a:endParaRPr>
          </a:p>
        </p:txBody>
      </p:sp>
      <p:sp>
        <p:nvSpPr>
          <p:cNvPr id="49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BO" sz="3200" spc="-1" strike="noStrike">
                <a:solidFill>
                  <a:srgbClr val="000000"/>
                </a:solidFill>
                <a:latin typeface="Arial"/>
              </a:rPr>
              <a:t>Pulse para editar el formato de texto del esquema</a:t>
            </a:r>
            <a:endParaRPr b="0" lang="es-BO"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BO" sz="2800" spc="-1" strike="noStrike">
                <a:solidFill>
                  <a:srgbClr val="000000"/>
                </a:solidFill>
                <a:latin typeface="Arial"/>
              </a:rPr>
              <a:t>Segundo nivel del esquema</a:t>
            </a:r>
            <a:endParaRPr b="0" lang="es-BO"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BO" sz="2400" spc="-1" strike="noStrike">
                <a:solidFill>
                  <a:srgbClr val="000000"/>
                </a:solidFill>
                <a:latin typeface="Arial"/>
              </a:rPr>
              <a:t>Tercer nivel del esquema</a:t>
            </a:r>
            <a:endParaRPr b="0" lang="es-BO"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BO" sz="2000" spc="-1" strike="noStrike">
                <a:solidFill>
                  <a:srgbClr val="000000"/>
                </a:solidFill>
                <a:latin typeface="Arial"/>
              </a:rPr>
              <a:t>Cuarto nivel del esquema</a:t>
            </a:r>
            <a:endParaRPr b="0" lang="es-BO"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BO" sz="2000" spc="-1" strike="noStrike">
                <a:solidFill>
                  <a:srgbClr val="000000"/>
                </a:solidFill>
                <a:latin typeface="Arial"/>
              </a:rPr>
              <a:t>Quinto nivel del esquema</a:t>
            </a:r>
            <a:endParaRPr b="0" lang="es-BO"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BO" sz="2000" spc="-1" strike="noStrike">
                <a:solidFill>
                  <a:srgbClr val="000000"/>
                </a:solidFill>
                <a:latin typeface="Arial"/>
              </a:rPr>
              <a:t>Sexto nivel del esquema</a:t>
            </a:r>
            <a:endParaRPr b="0" lang="es-BO"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BO" sz="2000" spc="-1" strike="noStrike">
                <a:solidFill>
                  <a:srgbClr val="000000"/>
                </a:solidFill>
                <a:latin typeface="Arial"/>
              </a:rPr>
              <a:t>Séptimo nivel del esquema</a:t>
            </a:r>
            <a:endParaRPr b="0" lang="es-BO"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cxnSp>
        <p:nvCxnSpPr>
          <p:cNvPr id="532" name="Straight Connector 6"/>
          <p:cNvCxnSpPr/>
          <p:nvPr/>
        </p:nvCxnSpPr>
        <p:spPr>
          <a:xfrm flipV="1">
            <a:off x="761760" y="826200"/>
            <a:ext cx="4320" cy="918720"/>
          </a:xfrm>
          <a:prstGeom prst="straightConnector1">
            <a:avLst/>
          </a:prstGeom>
          <a:ln w="19080">
            <a:solidFill>
              <a:srgbClr val="e3cc5a"/>
            </a:solidFill>
            <a:round/>
          </a:ln>
        </p:spPr>
      </p:cxnSp>
      <p:sp>
        <p:nvSpPr>
          <p:cNvPr id="533" name="PlaceHolder 1"/>
          <p:cNvSpPr>
            <a:spLocks noGrp="1"/>
          </p:cNvSpPr>
          <p:nvPr>
            <p:ph type="ftr" idx="7"/>
          </p:nvPr>
        </p:nvSpPr>
        <p:spPr>
          <a:xfrm>
            <a:off x="4843080" y="6470640"/>
            <a:ext cx="5897160" cy="2700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s-ES" sz="1000" spc="-1" strike="noStrike" cap="all">
                <a:solidFill>
                  <a:srgbClr val="0d0d0d"/>
                </a:solidFill>
                <a:latin typeface="Tw Cen MT Condensed"/>
              </a:defRPr>
            </a:lvl1pPr>
          </a:lstStyle>
          <a:p>
            <a:pPr indent="0" algn="ctr">
              <a:lnSpc>
                <a:spcPct val="100000"/>
              </a:lnSpc>
              <a:buNone/>
              <a:tabLst>
                <a:tab algn="l" pos="0"/>
              </a:tabLst>
            </a:pPr>
            <a:r>
              <a:rPr b="0" lang="es-ES" sz="1000" spc="-1" strike="noStrike" cap="all">
                <a:solidFill>
                  <a:srgbClr val="0d0d0d"/>
                </a:solidFill>
                <a:latin typeface="Tw Cen MT Condensed"/>
              </a:rPr>
              <a:t>&lt;pie de página&gt;</a:t>
            </a:r>
            <a:endParaRPr b="0" lang="es-BO" sz="1000" spc="-1" strike="noStrike">
              <a:solidFill>
                <a:srgbClr val="000000"/>
              </a:solidFill>
              <a:latin typeface="Times New Roman"/>
            </a:endParaRPr>
          </a:p>
        </p:txBody>
      </p:sp>
      <p:sp>
        <p:nvSpPr>
          <p:cNvPr id="534" name="PlaceHolder 2"/>
          <p:cNvSpPr>
            <a:spLocks noGrp="1"/>
          </p:cNvSpPr>
          <p:nvPr>
            <p:ph type="sldNum" idx="8"/>
          </p:nvPr>
        </p:nvSpPr>
        <p:spPr>
          <a:xfrm>
            <a:off x="10837440" y="6470640"/>
            <a:ext cx="969480" cy="270000"/>
          </a:xfrm>
          <a:prstGeom prst="rect">
            <a:avLst/>
          </a:prstGeom>
          <a:noFill/>
          <a:ln w="0">
            <a:noFill/>
          </a:ln>
        </p:spPr>
        <p:txBody>
          <a:bodyPr lIns="90000" rIns="90000" tIns="45000" bIns="45000" anchor="ctr">
            <a:noAutofit/>
          </a:bodyPr>
          <a:lstStyle>
            <a:lvl1pPr indent="0">
              <a:lnSpc>
                <a:spcPct val="100000"/>
              </a:lnSpc>
              <a:buNone/>
              <a:tabLst>
                <a:tab algn="l" pos="0"/>
              </a:tabLst>
              <a:defRPr b="0" lang="es-ES" sz="1000" spc="-1" strike="noStrike">
                <a:solidFill>
                  <a:srgbClr val="0d0d0d"/>
                </a:solidFill>
                <a:latin typeface="Tw Cen MT Condensed"/>
              </a:defRPr>
            </a:lvl1pPr>
          </a:lstStyle>
          <a:p>
            <a:pPr indent="0">
              <a:lnSpc>
                <a:spcPct val="100000"/>
              </a:lnSpc>
              <a:buNone/>
              <a:tabLst>
                <a:tab algn="l" pos="0"/>
              </a:tabLst>
            </a:pPr>
            <a:fld id="{8FF2F7EE-ED5F-4AAE-A636-E91F359732B4}" type="slidenum">
              <a:rPr b="0" lang="es-ES" sz="1000" spc="-1" strike="noStrike">
                <a:solidFill>
                  <a:srgbClr val="0d0d0d"/>
                </a:solidFill>
                <a:latin typeface="Tw Cen MT Condensed"/>
              </a:rPr>
              <a:t>&lt;número&gt;</a:t>
            </a:fld>
            <a:endParaRPr b="0" lang="es-BO" sz="1000" spc="-1" strike="noStrike">
              <a:solidFill>
                <a:srgbClr val="000000"/>
              </a:solidFill>
              <a:latin typeface="Times New Roman"/>
            </a:endParaRPr>
          </a:p>
        </p:txBody>
      </p:sp>
      <p:sp>
        <p:nvSpPr>
          <p:cNvPr id="535" name="PlaceHolder 3"/>
          <p:cNvSpPr>
            <a:spLocks noGrp="1"/>
          </p:cNvSpPr>
          <p:nvPr>
            <p:ph type="dt" idx="9"/>
          </p:nvPr>
        </p:nvSpPr>
        <p:spPr>
          <a:xfrm>
            <a:off x="1024200" y="6470640"/>
            <a:ext cx="2149920" cy="270000"/>
          </a:xfrm>
          <a:prstGeom prst="rect">
            <a:avLst/>
          </a:prstGeom>
          <a:noFill/>
          <a:ln w="0">
            <a:noFill/>
          </a:ln>
        </p:spPr>
        <p:txBody>
          <a:bodyPr lIns="90000" rIns="90000" tIns="45000" bIns="45000" anchor="ctr">
            <a:noAutofit/>
          </a:bodyPr>
          <a:lstStyle>
            <a:lvl1pPr indent="0">
              <a:buNone/>
              <a:defRPr b="0" lang="es-BO" sz="1400" spc="-1" strike="noStrike">
                <a:solidFill>
                  <a:srgbClr val="000000"/>
                </a:solidFill>
                <a:latin typeface="Times New Roman"/>
              </a:defRPr>
            </a:lvl1pPr>
          </a:lstStyle>
          <a:p>
            <a:pPr indent="0">
              <a:buNone/>
            </a:pPr>
            <a:r>
              <a:rPr b="0" lang="es-BO" sz="1400" spc="-1" strike="noStrike">
                <a:solidFill>
                  <a:srgbClr val="000000"/>
                </a:solidFill>
                <a:latin typeface="Times New Roman"/>
              </a:rPr>
              <a:t>&lt;fecha/hora&gt;</a:t>
            </a:r>
            <a:endParaRPr b="0" lang="es-BO" sz="1400" spc="-1" strike="noStrike">
              <a:solidFill>
                <a:srgbClr val="000000"/>
              </a:solidFill>
              <a:latin typeface="Times New Roman"/>
            </a:endParaRPr>
          </a:p>
        </p:txBody>
      </p:sp>
      <p:sp>
        <p:nvSpPr>
          <p:cNvPr id="53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s-BO" sz="4400" spc="-1" strike="noStrike">
                <a:solidFill>
                  <a:srgbClr val="000000"/>
                </a:solidFill>
                <a:latin typeface="Arial"/>
              </a:rPr>
              <a:t>Pulse para editar el formato del texto de título</a:t>
            </a:r>
            <a:endParaRPr b="0" lang="es-BO" sz="4400" spc="-1" strike="noStrike">
              <a:solidFill>
                <a:srgbClr val="000000"/>
              </a:solidFill>
              <a:latin typeface="Arial"/>
            </a:endParaRPr>
          </a:p>
        </p:txBody>
      </p:sp>
      <p:sp>
        <p:nvSpPr>
          <p:cNvPr id="53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BO" sz="3200" spc="-1" strike="noStrike">
                <a:solidFill>
                  <a:srgbClr val="000000"/>
                </a:solidFill>
                <a:latin typeface="Arial"/>
              </a:rPr>
              <a:t>Pulse para editar el formato de texto del esquema</a:t>
            </a:r>
            <a:endParaRPr b="0" lang="es-BO"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BO" sz="2800" spc="-1" strike="noStrike">
                <a:solidFill>
                  <a:srgbClr val="000000"/>
                </a:solidFill>
                <a:latin typeface="Arial"/>
              </a:rPr>
              <a:t>Segundo nivel del esquema</a:t>
            </a:r>
            <a:endParaRPr b="0" lang="es-BO"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BO" sz="2400" spc="-1" strike="noStrike">
                <a:solidFill>
                  <a:srgbClr val="000000"/>
                </a:solidFill>
                <a:latin typeface="Arial"/>
              </a:rPr>
              <a:t>Tercer nivel del esquema</a:t>
            </a:r>
            <a:endParaRPr b="0" lang="es-BO"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BO" sz="2000" spc="-1" strike="noStrike">
                <a:solidFill>
                  <a:srgbClr val="000000"/>
                </a:solidFill>
                <a:latin typeface="Arial"/>
              </a:rPr>
              <a:t>Cuarto nivel del esquema</a:t>
            </a:r>
            <a:endParaRPr b="0" lang="es-BO"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BO" sz="2000" spc="-1" strike="noStrike">
                <a:solidFill>
                  <a:srgbClr val="000000"/>
                </a:solidFill>
                <a:latin typeface="Arial"/>
              </a:rPr>
              <a:t>Quinto nivel del esquema</a:t>
            </a:r>
            <a:endParaRPr b="0" lang="es-BO"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BO" sz="2000" spc="-1" strike="noStrike">
                <a:solidFill>
                  <a:srgbClr val="000000"/>
                </a:solidFill>
                <a:latin typeface="Arial"/>
              </a:rPr>
              <a:t>Sexto nivel del esquema</a:t>
            </a:r>
            <a:endParaRPr b="0" lang="es-BO"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BO" sz="2000" spc="-1" strike="noStrike">
                <a:solidFill>
                  <a:srgbClr val="000000"/>
                </a:solidFill>
                <a:latin typeface="Arial"/>
              </a:rPr>
              <a:t>Séptimo nivel del esquema</a:t>
            </a:r>
            <a:endParaRPr b="0" lang="es-BO"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hyperlink" Target="https://www.irena.org/News/pressreleases/2023/Mar/Record-9-point-6-Percentage-Growth-in-Renewables-Achieved-Despite-Energy-Crisis" TargetMode="External"/><Relationship Id="rId2" Type="http://schemas.openxmlformats.org/officeDocument/2006/relationships/hyperlink" Target="https://ember-climate.org/insights/research/global-electricity-review-2023/" TargetMode="External"/><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s://ember-climate.org/insights/research/global-electricity-review-2023/" TargetMode="External"/><Relationship Id="rId2" Type="http://schemas.openxmlformats.org/officeDocument/2006/relationships/hyperlink" Target="https://ember-climate.org/insights/research/global-electricity-review-2023/" TargetMode="External"/><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hyperlink" Target="https://webcache.googleusercontent.com/search?q=cache:I-ZXC-u4OHcJ:https://www.bnamericas.com/es/noticias/centro-de-estudios-pide-reorientar-subsidio-a-combustibles-en-bolivia&amp;cd=5&amp;hl=en&amp;ct=clnk&amp;gl=bo&amp;client=ubuntu" TargetMode="External"/><Relationship Id="rId2" Type="http://schemas.openxmlformats.org/officeDocument/2006/relationships/hyperlink" Target="https://cbe.com.bo/noticia/advierten-que-caida-en-produccion-de-gas-puede-incidir-en-la-provision-de-electricidad" TargetMode="External"/><Relationship Id="rId3" Type="http://schemas.openxmlformats.org/officeDocument/2006/relationships/oleObject" Target="../embeddings/oleObject1.bin"/><Relationship Id="rId4" Type="http://schemas.openxmlformats.org/officeDocument/2006/relationships/image" Target="../media/image24.wmf"/><Relationship Id="rId5" Type="http://schemas.openxmlformats.org/officeDocument/2006/relationships/oleObject" Target="../embeddings/oleObject2.bin"/><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hyperlink" Target="https://ediss.uni-goettingen.de/bitstream/handle/11858/00-1735-0000-000D-F07E-4/mueller_r.pdf?sequence=4&amp;isAllowed=y" TargetMode="External"/><Relationship Id="rId2" Type="http://schemas.openxmlformats.org/officeDocument/2006/relationships/hyperlink" Target="https://www.la-razon.com/economia/2023/04/10/evo-sugiere-eliminar-la-subvencion-a-los-combustibles/" TargetMode="External"/><Relationship Id="rId3" Type="http://schemas.openxmlformats.org/officeDocument/2006/relationships/hyperlink" Target="https://www.lostiempos.com/actualidad/pais/20230108/analistas-advierten-incertidumbre-financiar-bonos-sociales" TargetMode="External"/><Relationship Id="rId4" Type="http://schemas.openxmlformats.org/officeDocument/2006/relationships/hyperlink" Target="https://www.inesad.edu.bo/2023/03/07/costo-de-subvencion-a-gasolina-y-diesel-crecio-7-veces-en-los-ultimos-seis-anos/" TargetMode="External"/><Relationship Id="rId5" Type="http://schemas.openxmlformats.org/officeDocument/2006/relationships/hyperlink" Target="https://www.lostiempos.com/actualidad/economia/20220526/estudio-subsidios-hidrocarburos-superaran-us-4200-mm-2022" TargetMode="External"/><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hyperlink" Target="https://www.sciencedirect.com/science/article/abs/pii/S0013935121000487" TargetMode="External"/><Relationship Id="rId2" Type="http://schemas.openxmlformats.org/officeDocument/2006/relationships/image" Target="../media/image29.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s://tc.copernicus.org/articles/7/81/2013/tc-7-81-2013.pdf" TargetMode="External"/><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hyperlink" Target="https://ember-climate.org/insights/research/global-electricity-review-2023/" TargetMode="External"/><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hyperlink" Target="https://datacatalog.worldbank.org/search/dataset/0038379" TargetMode="External"/><Relationship Id="rId3" Type="http://schemas.openxmlformats.org/officeDocument/2006/relationships/hyperlink" Target="https://worldpopulationreview.com/country-rankings/solar-power-by-country" TargetMode="External"/><Relationship Id="rId4"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hyperlink" Target="https://www.studocu.com/bo/document/universidad-mayor-de-san-andres/metodologia-de-la-investigacion/informe-atlas-eolico-de-bolivia/37734354" TargetMode="External"/><Relationship Id="rId2" Type="http://schemas.openxmlformats.org/officeDocument/2006/relationships/image" Target="../media/image36.pn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hyperlink" Target="https://observatorioplanificacion.cepal.org/sites/default/files/plan/files/PDES_2021-2025a_compressed_0.pdf" TargetMode="External"/><Relationship Id="rId2" Type="http://schemas.openxmlformats.org/officeDocument/2006/relationships/hyperlink" Target="https://abi.bo/index.php/noticias/economia/27924-fuentes-renovables-generan-el-50-de-la-electricidad-que-se-distribuye-en-el-pais" TargetMode="External"/><Relationship Id="rId3" Type="http://schemas.openxmlformats.org/officeDocument/2006/relationships/image" Target="../media/image37.png"/><Relationship Id="rId4"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hyperlink" Target="http://web.stanford.edu/group/efmh/jacobson/Articles/I/145Country/21-WWS-Bolivia.pdf" TargetMode="External"/><Relationship Id="rId2" Type="http://schemas.openxmlformats.org/officeDocument/2006/relationships/image" Target="../media/image38.pn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hyperlink" Target="https://www.canalys.com/newsroom/global-ev-sales-2022" TargetMode="External"/><Relationship Id="rId4" Type="http://schemas.openxmlformats.org/officeDocument/2006/relationships/hyperlink" Target="https://www.motor1.com/news/669135/tesla-model-y-worlds-best-selling-car-q1-2023/" TargetMode="External"/><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hyperlink" Target="https://aedive.pe/2022/02/18/bolivia-importo-1-100-vehiculos-electricos-entre-autos-y-motocicletas-en-2021/" TargetMode="External"/><Relationship Id="rId2" Type="http://schemas.openxmlformats.org/officeDocument/2006/relationships/hyperlink" Target="https://sputniknews.lat/20210319/bolivia-prospera-en-el-mercado-de-autos-electricos-ante-la-degradacion-ambiental--video-fotos-1110162518.html" TargetMode="External"/><Relationship Id="rId3" Type="http://schemas.openxmlformats.org/officeDocument/2006/relationships/hyperlink" Target="https://siip.produccion.gob.bo/repSIIP2/files/normativa_12345_1207202165cc.pdf" TargetMode="External"/><Relationship Id="rId4" Type="http://schemas.openxmlformats.org/officeDocument/2006/relationships/hyperlink" Target="https://restofworld.org/2022/quantum-motors-bolivia-electric-cars/" TargetMode="External"/><Relationship Id="rId5" Type="http://schemas.openxmlformats.org/officeDocument/2006/relationships/hyperlink" Target="https://www.ebusradar.org/es/#ciudades" TargetMode="External"/><Relationship Id="rId6" Type="http://schemas.openxmlformats.org/officeDocument/2006/relationships/image" Target="../media/image41.png"/><Relationship Id="rId7"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hyperlink" Target="https://www.ende.bo/noticia/noticia/494" TargetMode="External"/><Relationship Id="rId2" Type="http://schemas.openxmlformats.org/officeDocument/2006/relationships/image" Target="../media/image42.wmf"/><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3.wmf"/><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hyperlink" Target="https://www.aetn.gob.bo/docfly/app/webroot/uploads/AETN-R-0480-86-21-A-1-fvargas-2021-09-27-i.pdf" TargetMode="External"/><Relationship Id="rId2" Type="http://schemas.openxmlformats.org/officeDocument/2006/relationships/image" Target="../media/image44.wmf"/><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hyperlink" Target="https://www.aetn.gob.bo/docfly/app/webroot/uploads/RAE_479_21_44744-fvargas-2021-09-27-i.pdf" TargetMode="External"/><Relationship Id="rId2" Type="http://schemas.openxmlformats.org/officeDocument/2006/relationships/image" Target="../media/image45.png"/><Relationship Id="rId3"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hyperlink" Target="https://creativecommons.org/licenses/by/4.0/deed.es" TargetMode="External"/><Relationship Id="rId10" Type="http://schemas.openxmlformats.org/officeDocument/2006/relationships/hyperlink" Target="http://illaa.org/reaccionclimatica/BoliviaEmisiones2023.ods" TargetMode="External"/><Relationship Id="rId1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580" name="PlaceHolder 1"/>
          <p:cNvSpPr>
            <a:spLocks noGrp="1"/>
          </p:cNvSpPr>
          <p:nvPr>
            <p:ph type="title"/>
          </p:nvPr>
        </p:nvSpPr>
        <p:spPr>
          <a:xfrm>
            <a:off x="2743200" y="3399840"/>
            <a:ext cx="7901280" cy="1320480"/>
          </a:xfrm>
          <a:prstGeom prst="rect">
            <a:avLst/>
          </a:prstGeom>
          <a:noFill/>
          <a:ln w="0">
            <a:noFill/>
          </a:ln>
        </p:spPr>
        <p:txBody>
          <a:bodyPr lIns="0" rIns="180000" tIns="0" bIns="0" anchor="ctr">
            <a:normAutofit fontScale="54000"/>
          </a:bodyPr>
          <a:p>
            <a:pPr indent="0" algn="ctr">
              <a:lnSpc>
                <a:spcPct val="100000"/>
              </a:lnSpc>
              <a:buNone/>
              <a:tabLst>
                <a:tab algn="l" pos="0"/>
              </a:tabLst>
            </a:pPr>
            <a:r>
              <a:rPr b="1" lang="es-ES" sz="5400" spc="180" strike="noStrike" cap="all">
                <a:solidFill>
                  <a:schemeClr val="accent2"/>
                </a:solidFill>
                <a:latin typeface="Tw Cen MT Condensed"/>
              </a:rPr>
              <a:t>La necesidad de una transición energética en Bolivia</a:t>
            </a:r>
            <a:endParaRPr b="0" lang="es-BO" sz="5400" spc="-1" strike="noStrike">
              <a:solidFill>
                <a:srgbClr val="000000"/>
              </a:solidFill>
              <a:latin typeface="Arial"/>
            </a:endParaRPr>
          </a:p>
        </p:txBody>
      </p:sp>
      <p:sp>
        <p:nvSpPr>
          <p:cNvPr id="581" name="PlaceHolder 2"/>
          <p:cNvSpPr>
            <a:spLocks noGrp="1"/>
          </p:cNvSpPr>
          <p:nvPr>
            <p:ph type="subTitle"/>
          </p:nvPr>
        </p:nvSpPr>
        <p:spPr>
          <a:xfrm>
            <a:off x="4823280" y="4800600"/>
            <a:ext cx="4545360" cy="1596240"/>
          </a:xfrm>
          <a:prstGeom prst="rect">
            <a:avLst/>
          </a:prstGeom>
          <a:noFill/>
          <a:ln w="0">
            <a:noFill/>
          </a:ln>
        </p:spPr>
        <p:txBody>
          <a:bodyPr lIns="0" rIns="0" tIns="0" bIns="0" anchor="ctr">
            <a:normAutofit fontScale="87000"/>
          </a:bodyPr>
          <a:p>
            <a:pPr indent="0" algn="ctr">
              <a:lnSpc>
                <a:spcPct val="100000"/>
              </a:lnSpc>
              <a:spcAft>
                <a:spcPts val="201"/>
              </a:spcAft>
              <a:buNone/>
              <a:tabLst>
                <a:tab algn="l" pos="0"/>
              </a:tabLst>
            </a:pPr>
            <a:r>
              <a:rPr b="0" lang="es-ES" sz="2800" spc="-1" strike="noStrike">
                <a:solidFill>
                  <a:srgbClr val="000000"/>
                </a:solidFill>
                <a:latin typeface="Tw Cen MT"/>
              </a:rPr>
              <a:t>Amos Batto</a:t>
            </a:r>
            <a:endParaRPr b="0" lang="es-BO" sz="2800" spc="-1" strike="noStrike">
              <a:solidFill>
                <a:srgbClr val="000000"/>
              </a:solidFill>
              <a:latin typeface="Arial"/>
            </a:endParaRPr>
          </a:p>
          <a:p>
            <a:pPr indent="0" algn="ctr">
              <a:lnSpc>
                <a:spcPct val="100000"/>
              </a:lnSpc>
              <a:buNone/>
              <a:tabLst>
                <a:tab algn="l" pos="0"/>
              </a:tabLst>
            </a:pPr>
            <a:r>
              <a:rPr b="0" lang="es-ES" sz="2400" spc="-1" strike="noStrike">
                <a:solidFill>
                  <a:srgbClr val="000000"/>
                </a:solidFill>
                <a:latin typeface="Tw Cen MT"/>
              </a:rPr>
              <a:t>amosbatto@yahoo.com</a:t>
            </a:r>
            <a:br>
              <a:rPr sz="2400"/>
            </a:br>
            <a:r>
              <a:rPr b="0" lang="es-ES" sz="2400" spc="-1" strike="noStrike">
                <a:solidFill>
                  <a:srgbClr val="000000"/>
                </a:solidFill>
                <a:latin typeface="Tw Cen MT"/>
              </a:rPr>
              <a:t>Celular: 76585096</a:t>
            </a:r>
            <a:endParaRPr b="0" lang="es-BO" sz="2400" spc="-1" strike="noStrike">
              <a:solidFill>
                <a:srgbClr val="000000"/>
              </a:solidFill>
              <a:latin typeface="Arial"/>
            </a:endParaRPr>
          </a:p>
          <a:p>
            <a:pPr indent="0" algn="ctr">
              <a:lnSpc>
                <a:spcPct val="100000"/>
              </a:lnSpc>
              <a:buNone/>
              <a:tabLst>
                <a:tab algn="l" pos="0"/>
              </a:tabLst>
            </a:pPr>
            <a:r>
              <a:rPr b="0" lang="es-ES" sz="2400" spc="-1" strike="noStrike">
                <a:solidFill>
                  <a:srgbClr val="000000"/>
                </a:solidFill>
                <a:latin typeface="Tw Cen MT"/>
              </a:rPr>
              <a:t>http://amosbbatto.wordpress.com </a:t>
            </a:r>
            <a:endParaRPr b="0" lang="es-BO"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PlaceHolder 1"/>
          <p:cNvSpPr>
            <a:spLocks noGrp="1"/>
          </p:cNvSpPr>
          <p:nvPr>
            <p:ph/>
          </p:nvPr>
        </p:nvSpPr>
        <p:spPr>
          <a:xfrm>
            <a:off x="193896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Inversión en termoeléctricas de gas en lugar de energía renovable</a:t>
            </a:r>
            <a:endParaRPr b="0" lang="es-BO" sz="2200" spc="-1" strike="noStrike">
              <a:solidFill>
                <a:srgbClr val="000000"/>
              </a:solidFill>
              <a:latin typeface="Arial"/>
            </a:endParaRPr>
          </a:p>
        </p:txBody>
      </p:sp>
      <p:sp>
        <p:nvSpPr>
          <p:cNvPr id="604" name=""/>
          <p:cNvSpPr/>
          <p:nvPr/>
        </p:nvSpPr>
        <p:spPr>
          <a:xfrm>
            <a:off x="1055520" y="6044400"/>
            <a:ext cx="12367080" cy="653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Entre los años 1997 y 2022, la potencia eléctrica de gas y diésel aumentó de 664,2 a </a:t>
            </a: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2938,7 MW en Bolivia, mientras la potencia renovable sólo aumentó de 310,0 a 1284,0 MW.</a:t>
            </a:r>
            <a:endParaRPr b="0" lang="es-BO" sz="2000" spc="-1" strike="noStrike">
              <a:solidFill>
                <a:srgbClr val="000000"/>
              </a:solidFill>
              <a:latin typeface="Arial"/>
            </a:endParaRPr>
          </a:p>
        </p:txBody>
      </p:sp>
      <p:pic>
        <p:nvPicPr>
          <p:cNvPr id="605" name="" descr=""/>
          <p:cNvPicPr/>
          <p:nvPr/>
        </p:nvPicPr>
        <p:blipFill>
          <a:blip r:embed="rId1"/>
          <a:stretch/>
        </p:blipFill>
        <p:spPr>
          <a:xfrm>
            <a:off x="2021400" y="892080"/>
            <a:ext cx="8551440" cy="51476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PlaceHolder 1"/>
          <p:cNvSpPr>
            <a:spLocks noGrp="1"/>
          </p:cNvSpPr>
          <p:nvPr>
            <p:ph/>
          </p:nvPr>
        </p:nvSpPr>
        <p:spPr>
          <a:xfrm>
            <a:off x="157896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Inversión en termoeléctricas de gas en lugar de energía renovable</a:t>
            </a:r>
            <a:endParaRPr b="0" lang="es-BO" sz="2200" spc="-1" strike="noStrike">
              <a:solidFill>
                <a:srgbClr val="000000"/>
              </a:solidFill>
              <a:latin typeface="Arial"/>
            </a:endParaRPr>
          </a:p>
        </p:txBody>
      </p:sp>
      <p:sp>
        <p:nvSpPr>
          <p:cNvPr id="607" name=""/>
          <p:cNvSpPr/>
          <p:nvPr/>
        </p:nvSpPr>
        <p:spPr>
          <a:xfrm>
            <a:off x="914400" y="5943600"/>
            <a:ext cx="10283760" cy="653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roid Sans"/>
              </a:rPr>
              <a:t>Solo 31% de la nueva capacidad eléctrica fue renovable en los últimos 5 años en Bolivia, pero </a:t>
            </a:r>
            <a:r>
              <a:rPr b="0" lang="en-US" sz="1800" spc="-1" strike="noStrike" u="sng">
                <a:solidFill>
                  <a:srgbClr val="0000ff"/>
                </a:solidFill>
                <a:uFillTx/>
                <a:latin typeface="Arial"/>
                <a:ea typeface="Droid Sans"/>
                <a:hlinkClick r:id="rId1"/>
              </a:rPr>
              <a:t>83%</a:t>
            </a:r>
            <a:r>
              <a:rPr b="0" lang="en-US" sz="1800" spc="-1" strike="noStrike">
                <a:solidFill>
                  <a:srgbClr val="000000"/>
                </a:solidFill>
                <a:latin typeface="Arial"/>
                <a:ea typeface="Droid Sans"/>
              </a:rPr>
              <a:t> de la nueva capacidad y </a:t>
            </a:r>
            <a:r>
              <a:rPr b="0" lang="en-US" sz="1800" spc="-1" strike="noStrike" u="sng">
                <a:solidFill>
                  <a:srgbClr val="0000ff"/>
                </a:solidFill>
                <a:uFillTx/>
                <a:latin typeface="Arial"/>
                <a:ea typeface="Droid Sans"/>
                <a:hlinkClick r:id="rId2"/>
              </a:rPr>
              <a:t>88%</a:t>
            </a:r>
            <a:r>
              <a:rPr b="0" lang="en-US" sz="1800" spc="-1" strike="noStrike">
                <a:solidFill>
                  <a:srgbClr val="000000"/>
                </a:solidFill>
                <a:latin typeface="Arial"/>
                <a:ea typeface="Droid Sans"/>
              </a:rPr>
              <a:t> de la nueva generación fueron renovables en 2022 en el mundo. </a:t>
            </a:r>
            <a:endParaRPr b="0" lang="es-BO" sz="1800" spc="-1" strike="noStrike">
              <a:solidFill>
                <a:srgbClr val="000000"/>
              </a:solidFill>
              <a:latin typeface="Arial"/>
            </a:endParaRPr>
          </a:p>
        </p:txBody>
      </p:sp>
      <p:pic>
        <p:nvPicPr>
          <p:cNvPr id="608" name="" descr=""/>
          <p:cNvPicPr/>
          <p:nvPr/>
        </p:nvPicPr>
        <p:blipFill>
          <a:blip r:embed="rId3"/>
          <a:stretch/>
        </p:blipFill>
        <p:spPr>
          <a:xfrm>
            <a:off x="1736280" y="922680"/>
            <a:ext cx="8700840" cy="50058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
          <p:cNvSpPr/>
          <p:nvPr/>
        </p:nvSpPr>
        <p:spPr>
          <a:xfrm>
            <a:off x="914400" y="1143000"/>
            <a:ext cx="4339440" cy="4693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Las emisiones por los generadores eléctricos han subido de 1,85 a 6,01 Mt CO2-e entre 2003 y 2016, y han caído a 4,33 Mt en 2021. 93,5% de estas emisiones vino de gas, 5,8% de diésel y 0,7% de bagazo de caña en 2021. </a:t>
            </a:r>
            <a:endParaRPr b="0" lang="es-BO" sz="1800" spc="-1" strike="noStrike">
              <a:solidFill>
                <a:srgbClr val="000000"/>
              </a:solidFill>
              <a:latin typeface="Arial"/>
            </a:endParaRPr>
          </a:p>
          <a:p>
            <a:pPr>
              <a:lnSpc>
                <a:spcPct val="100000"/>
              </a:lnSpc>
            </a:pPr>
            <a:endParaRPr b="0" lang="es-BO"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La inversión en ciclo combinado ha bajado las emisiones por kWh en los últimos años, pero lo demás del mundo ha dejado de invertir mucho en termoeléctricas de gas. La generación eléctrica mundial de gas redujo </a:t>
            </a:r>
            <a:r>
              <a:rPr b="0" lang="en-US" sz="1800" spc="-1" strike="noStrike" u="sng">
                <a:solidFill>
                  <a:srgbClr val="0000ff"/>
                </a:solidFill>
                <a:uFillTx/>
                <a:latin typeface="Arial"/>
                <a:ea typeface="DejaVu Sans"/>
                <a:hlinkClick r:id="rId1"/>
              </a:rPr>
              <a:t>12 TWh</a:t>
            </a:r>
            <a:r>
              <a:rPr b="0" lang="en-US" sz="1800" spc="-1" strike="noStrike">
                <a:solidFill>
                  <a:srgbClr val="000000"/>
                </a:solidFill>
                <a:latin typeface="Arial"/>
                <a:ea typeface="DejaVu Sans"/>
              </a:rPr>
              <a:t> en 2022. </a:t>
            </a:r>
            <a:endParaRPr b="0" lang="es-BO" sz="1800" spc="-1" strike="noStrike">
              <a:solidFill>
                <a:srgbClr val="000000"/>
              </a:solidFill>
              <a:latin typeface="Arial"/>
            </a:endParaRPr>
          </a:p>
          <a:p>
            <a:pPr>
              <a:lnSpc>
                <a:spcPct val="100000"/>
              </a:lnSpc>
            </a:pPr>
            <a:endParaRPr b="0" lang="es-BO"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Las emisiones en Bolivia fueron 481 gramos de CO2-equivalente por kWh consumido en 2021, que es más que el promedio mundial de </a:t>
            </a:r>
            <a:r>
              <a:rPr b="0" lang="en-US" sz="1800" spc="-1" strike="noStrike" u="sng">
                <a:solidFill>
                  <a:srgbClr val="0000ff"/>
                </a:solidFill>
                <a:uFillTx/>
                <a:latin typeface="Arial"/>
                <a:ea typeface="DejaVu Sans"/>
                <a:hlinkClick r:id="rId2"/>
              </a:rPr>
              <a:t>436 g CO2/kWh</a:t>
            </a:r>
            <a:r>
              <a:rPr b="0" lang="en-US" sz="1800" spc="-1" strike="noStrike">
                <a:solidFill>
                  <a:srgbClr val="000000"/>
                </a:solidFill>
                <a:latin typeface="Arial"/>
                <a:ea typeface="DejaVu Sans"/>
              </a:rPr>
              <a:t>. </a:t>
            </a:r>
            <a:endParaRPr b="0" lang="es-BO" sz="1800" spc="-1" strike="noStrike">
              <a:solidFill>
                <a:srgbClr val="000000"/>
              </a:solidFill>
              <a:latin typeface="Arial"/>
            </a:endParaRPr>
          </a:p>
        </p:txBody>
      </p:sp>
      <p:pic>
        <p:nvPicPr>
          <p:cNvPr id="610" name="" descr=""/>
          <p:cNvPicPr/>
          <p:nvPr/>
        </p:nvPicPr>
        <p:blipFill>
          <a:blip r:embed="rId3"/>
          <a:stretch/>
        </p:blipFill>
        <p:spPr>
          <a:xfrm>
            <a:off x="5418360" y="288000"/>
            <a:ext cx="5708160" cy="3209040"/>
          </a:xfrm>
          <a:prstGeom prst="rect">
            <a:avLst/>
          </a:prstGeom>
          <a:ln w="0">
            <a:noFill/>
          </a:ln>
        </p:spPr>
      </p:pic>
      <p:pic>
        <p:nvPicPr>
          <p:cNvPr id="611" name="" descr=""/>
          <p:cNvPicPr/>
          <p:nvPr/>
        </p:nvPicPr>
        <p:blipFill>
          <a:blip r:embed="rId4"/>
          <a:stretch/>
        </p:blipFill>
        <p:spPr>
          <a:xfrm>
            <a:off x="5418360" y="3537000"/>
            <a:ext cx="5685840" cy="31964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
          <p:cNvSpPr/>
          <p:nvPr/>
        </p:nvSpPr>
        <p:spPr>
          <a:xfrm>
            <a:off x="1567440" y="685800"/>
            <a:ext cx="3846960" cy="6028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Las emisiones por kWh han bajado en Warnes, T. del Sur y Entre Rios por la inversión en ciclo combinado. </a:t>
            </a:r>
            <a:endParaRPr b="0" lang="es-BO" sz="1800" spc="-1" strike="noStrike">
              <a:solidFill>
                <a:srgbClr val="000000"/>
              </a:solidFill>
              <a:latin typeface="Arial"/>
            </a:endParaRPr>
          </a:p>
          <a:p>
            <a:pPr>
              <a:lnSpc>
                <a:spcPct val="100000"/>
              </a:lnSpc>
            </a:pPr>
            <a:endParaRPr b="0" lang="es-BO"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La electricidad producida en Beni tiene más emisiones por kWh que los otros departamentos porque viene principalmente de diésel. La electricidad de Santa Cruz y Tarija emite menos en los últimos años. </a:t>
            </a:r>
            <a:endParaRPr b="0" lang="es-BO" sz="1800" spc="-1" strike="noStrike">
              <a:solidFill>
                <a:srgbClr val="000000"/>
              </a:solidFill>
              <a:latin typeface="Arial"/>
            </a:endParaRPr>
          </a:p>
          <a:p>
            <a:pPr>
              <a:lnSpc>
                <a:spcPct val="100000"/>
              </a:lnSpc>
            </a:pPr>
            <a:endParaRPr b="0" lang="es-BO"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La electricidad generada en Paz, Pando y Potosí es principalmente hidroeléctrica y es más limpia, pero la electricidad es distribuida por toda Bolivia por el S.I.N. Es imposible calcular la huella de carbono en cada departamento por falta de información de la Autoridad de Electricidad y Tecnología Nuclear. </a:t>
            </a:r>
            <a:endParaRPr b="0" lang="es-BO" sz="1800" spc="-1" strike="noStrike">
              <a:solidFill>
                <a:srgbClr val="000000"/>
              </a:solidFill>
              <a:latin typeface="Arial"/>
            </a:endParaRPr>
          </a:p>
        </p:txBody>
      </p:sp>
      <p:pic>
        <p:nvPicPr>
          <p:cNvPr id="613" name="" descr=""/>
          <p:cNvPicPr/>
          <p:nvPr/>
        </p:nvPicPr>
        <p:blipFill>
          <a:blip r:embed="rId1"/>
          <a:stretch/>
        </p:blipFill>
        <p:spPr>
          <a:xfrm>
            <a:off x="5454360" y="153360"/>
            <a:ext cx="5755680" cy="3235680"/>
          </a:xfrm>
          <a:prstGeom prst="rect">
            <a:avLst/>
          </a:prstGeom>
          <a:ln w="0">
            <a:noFill/>
          </a:ln>
        </p:spPr>
      </p:pic>
      <p:pic>
        <p:nvPicPr>
          <p:cNvPr id="614" name="" descr=""/>
          <p:cNvPicPr/>
          <p:nvPr/>
        </p:nvPicPr>
        <p:blipFill>
          <a:blip r:embed="rId2"/>
          <a:stretch/>
        </p:blipFill>
        <p:spPr>
          <a:xfrm>
            <a:off x="5456880" y="3474360"/>
            <a:ext cx="5755680" cy="32356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PlaceHolder 1"/>
          <p:cNvSpPr>
            <a:spLocks noGrp="1"/>
          </p:cNvSpPr>
          <p:nvPr>
            <p:ph/>
          </p:nvPr>
        </p:nvSpPr>
        <p:spPr>
          <a:xfrm>
            <a:off x="1143000" y="9842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Consumo de electricidad </a:t>
            </a:r>
            <a:endParaRPr b="0" lang="es-BO" sz="2200" spc="-1" strike="noStrike">
              <a:solidFill>
                <a:srgbClr val="000000"/>
              </a:solidFill>
              <a:latin typeface="Arial"/>
            </a:endParaRPr>
          </a:p>
        </p:txBody>
      </p:sp>
      <p:sp>
        <p:nvSpPr>
          <p:cNvPr id="616" name=""/>
          <p:cNvSpPr/>
          <p:nvPr/>
        </p:nvSpPr>
        <p:spPr>
          <a:xfrm>
            <a:off x="914400" y="1828800"/>
            <a:ext cx="5025240" cy="4052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El crecimiento en el consumo de electricidad fue causado principalmente por el sector residencial. </a:t>
            </a:r>
            <a:br>
              <a:rPr sz="2000"/>
            </a:b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Porque el precio de electricidad es subvencionado, no hay mucha incentiva económica para invertir en eficiencia energética. </a:t>
            </a:r>
            <a:endParaRPr b="0" lang="es-BO" sz="2000" spc="-1" strike="noStrike">
              <a:solidFill>
                <a:srgbClr val="000000"/>
              </a:solidFill>
              <a:latin typeface="Arial"/>
            </a:endParaRPr>
          </a:p>
          <a:p>
            <a:pPr>
              <a:lnSpc>
                <a:spcPct val="100000"/>
              </a:lnSpc>
            </a:pPr>
            <a:br>
              <a:rPr sz="2000"/>
            </a:br>
            <a:r>
              <a:rPr b="0" lang="en-US" sz="2000" spc="-1" strike="noStrike">
                <a:solidFill>
                  <a:srgbClr val="000000"/>
                </a:solidFill>
                <a:latin typeface="Arial"/>
                <a:ea typeface="Droid Sans"/>
              </a:rPr>
              <a:t>1388,38 GWh o 15,4% de la electricidad boliviana no fue contabilizada en 2021, que indica la ineficiencia y/o corrupción del sistema, que permite el malgasto de la electricidad en Bolivia.</a:t>
            </a: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p:txBody>
      </p:sp>
      <p:pic>
        <p:nvPicPr>
          <p:cNvPr id="617" name="" descr=""/>
          <p:cNvPicPr/>
          <p:nvPr/>
        </p:nvPicPr>
        <p:blipFill>
          <a:blip r:embed="rId1"/>
          <a:stretch/>
        </p:blipFill>
        <p:spPr>
          <a:xfrm>
            <a:off x="6003000" y="531360"/>
            <a:ext cx="5482440" cy="3119040"/>
          </a:xfrm>
          <a:prstGeom prst="rect">
            <a:avLst/>
          </a:prstGeom>
          <a:ln w="0">
            <a:noFill/>
          </a:ln>
        </p:spPr>
      </p:pic>
      <p:pic>
        <p:nvPicPr>
          <p:cNvPr id="618" name="" descr=""/>
          <p:cNvPicPr/>
          <p:nvPr/>
        </p:nvPicPr>
        <p:blipFill>
          <a:blip r:embed="rId2"/>
          <a:stretch/>
        </p:blipFill>
        <p:spPr>
          <a:xfrm>
            <a:off x="6005160" y="3610080"/>
            <a:ext cx="5504040" cy="30466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PlaceHolder 1"/>
          <p:cNvSpPr>
            <a:spLocks noGrp="1"/>
          </p:cNvSpPr>
          <p:nvPr>
            <p:ph/>
          </p:nvPr>
        </p:nvSpPr>
        <p:spPr>
          <a:xfrm>
            <a:off x="1143000" y="9842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Crecimiento de autos</a:t>
            </a:r>
            <a:endParaRPr b="0" lang="es-BO" sz="2200" spc="-1" strike="noStrike">
              <a:solidFill>
                <a:srgbClr val="000000"/>
              </a:solidFill>
              <a:latin typeface="Arial"/>
            </a:endParaRPr>
          </a:p>
        </p:txBody>
      </p:sp>
      <p:sp>
        <p:nvSpPr>
          <p:cNvPr id="620" name=""/>
          <p:cNvSpPr/>
          <p:nvPr/>
        </p:nvSpPr>
        <p:spPr>
          <a:xfrm>
            <a:off x="685800" y="1828800"/>
            <a:ext cx="5025240" cy="3486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El número de autos registrados subió cinco veces entre 2003 y 2022 de 443.888 a 2.493.753 vehiculos.</a:t>
            </a: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Santa Cruz tuvo más crecimiento que otras regiones.</a:t>
            </a:r>
            <a:br>
              <a:rPr sz="2000"/>
            </a:br>
            <a:br>
              <a:rPr sz="2000"/>
            </a:b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p:txBody>
      </p:sp>
      <p:pic>
        <p:nvPicPr>
          <p:cNvPr id="621" name="" descr=""/>
          <p:cNvPicPr/>
          <p:nvPr/>
        </p:nvPicPr>
        <p:blipFill>
          <a:blip r:embed="rId1"/>
          <a:stretch/>
        </p:blipFill>
        <p:spPr>
          <a:xfrm>
            <a:off x="5791320" y="476280"/>
            <a:ext cx="5490720" cy="3128760"/>
          </a:xfrm>
          <a:prstGeom prst="rect">
            <a:avLst/>
          </a:prstGeom>
          <a:ln w="0">
            <a:noFill/>
          </a:ln>
        </p:spPr>
      </p:pic>
      <p:pic>
        <p:nvPicPr>
          <p:cNvPr id="622" name="" descr=""/>
          <p:cNvPicPr/>
          <p:nvPr/>
        </p:nvPicPr>
        <p:blipFill>
          <a:blip r:embed="rId2"/>
          <a:stretch/>
        </p:blipFill>
        <p:spPr>
          <a:xfrm>
            <a:off x="5781600" y="3657600"/>
            <a:ext cx="5500440" cy="30812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PlaceHolder 1"/>
          <p:cNvSpPr>
            <a:spLocks noGrp="1"/>
          </p:cNvSpPr>
          <p:nvPr>
            <p:ph/>
          </p:nvPr>
        </p:nvSpPr>
        <p:spPr>
          <a:xfrm>
            <a:off x="193896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El consumo de combustibles refinados ha triplicado en 20 años </a:t>
            </a:r>
            <a:endParaRPr b="0" lang="es-BO" sz="2200" spc="-1" strike="noStrike">
              <a:solidFill>
                <a:srgbClr val="000000"/>
              </a:solidFill>
              <a:latin typeface="Arial"/>
            </a:endParaRPr>
          </a:p>
        </p:txBody>
      </p:sp>
      <p:sp>
        <p:nvSpPr>
          <p:cNvPr id="624" name=""/>
          <p:cNvSpPr/>
          <p:nvPr/>
        </p:nvSpPr>
        <p:spPr>
          <a:xfrm>
            <a:off x="1344960" y="6080400"/>
            <a:ext cx="12367080" cy="653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Entre 2002 y 2022, el consumo nacional de combustibles refinados (gasolina, diésel, </a:t>
            </a:r>
            <a:br>
              <a:rPr sz="2000"/>
            </a:br>
            <a:r>
              <a:rPr b="0" lang="en-US" sz="2000" spc="-1" strike="noStrike">
                <a:solidFill>
                  <a:srgbClr val="000000"/>
                </a:solidFill>
                <a:latin typeface="Arial"/>
                <a:ea typeface="Droid Sans"/>
              </a:rPr>
              <a:t>keroseno, etc) ha triplicado de 12,80 a 35,16 millones de barriles por año.</a:t>
            </a:r>
            <a:endParaRPr b="0" lang="es-BO" sz="2000" spc="-1" strike="noStrike">
              <a:solidFill>
                <a:srgbClr val="000000"/>
              </a:solidFill>
              <a:latin typeface="Arial"/>
            </a:endParaRPr>
          </a:p>
        </p:txBody>
      </p:sp>
      <p:pic>
        <p:nvPicPr>
          <p:cNvPr id="625" name="" descr=""/>
          <p:cNvPicPr/>
          <p:nvPr/>
        </p:nvPicPr>
        <p:blipFill>
          <a:blip r:embed="rId1"/>
          <a:stretch/>
        </p:blipFill>
        <p:spPr>
          <a:xfrm>
            <a:off x="1456200" y="927000"/>
            <a:ext cx="9055440" cy="51566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PlaceHolder 1"/>
          <p:cNvSpPr>
            <a:spLocks noGrp="1"/>
          </p:cNvSpPr>
          <p:nvPr>
            <p:ph/>
          </p:nvPr>
        </p:nvSpPr>
        <p:spPr>
          <a:xfrm>
            <a:off x="193896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El combustible refinado producido en Bolivia está cayendo</a:t>
            </a:r>
            <a:endParaRPr b="0" lang="es-BO" sz="2200" spc="-1" strike="noStrike">
              <a:solidFill>
                <a:srgbClr val="000000"/>
              </a:solidFill>
              <a:latin typeface="Arial"/>
            </a:endParaRPr>
          </a:p>
        </p:txBody>
      </p:sp>
      <p:pic>
        <p:nvPicPr>
          <p:cNvPr id="627" name="" descr=""/>
          <p:cNvPicPr/>
          <p:nvPr/>
        </p:nvPicPr>
        <p:blipFill>
          <a:blip r:embed="rId1"/>
          <a:stretch/>
        </p:blipFill>
        <p:spPr>
          <a:xfrm>
            <a:off x="1371600" y="948240"/>
            <a:ext cx="9404640" cy="53506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PlaceHolder 1"/>
          <p:cNvSpPr>
            <a:spLocks noGrp="1"/>
          </p:cNvSpPr>
          <p:nvPr>
            <p:ph/>
          </p:nvPr>
        </p:nvSpPr>
        <p:spPr>
          <a:xfrm>
            <a:off x="1143000" y="914400"/>
            <a:ext cx="9715680" cy="5184000"/>
          </a:xfrm>
          <a:prstGeom prst="rect">
            <a:avLst/>
          </a:prstGeom>
          <a:noFill/>
          <a:ln w="0">
            <a:noFill/>
          </a:ln>
        </p:spPr>
        <p:txBody>
          <a:bodyPr lIns="45720" rIns="45720" tIns="45000" bIns="45000" anchor="t">
            <a:noAutofit/>
          </a:bodyPr>
          <a:p>
            <a:pPr marL="432000" indent="0">
              <a:lnSpc>
                <a:spcPct val="90000"/>
              </a:lnSpc>
              <a:spcBef>
                <a:spcPts val="1417"/>
              </a:spcBef>
              <a:buNone/>
              <a:tabLst>
                <a:tab algn="l" pos="0"/>
              </a:tabLst>
            </a:pPr>
            <a:r>
              <a:rPr b="0" lang="es-ES" sz="2200" spc="-1" strike="noStrike">
                <a:solidFill>
                  <a:srgbClr val="000000"/>
                </a:solidFill>
                <a:latin typeface="Tw Cen MT"/>
              </a:rPr>
              <a:t>Bolivia pierde con una</a:t>
            </a:r>
            <a:br>
              <a:rPr sz="2200"/>
            </a:br>
            <a:r>
              <a:rPr b="0" lang="es-ES" sz="2200" spc="-1" strike="noStrike">
                <a:solidFill>
                  <a:srgbClr val="000000"/>
                </a:solidFill>
                <a:latin typeface="Tw Cen MT"/>
              </a:rPr>
              <a:t>economía basada en</a:t>
            </a:r>
            <a:br>
              <a:rPr sz="2200"/>
            </a:br>
            <a:r>
              <a:rPr b="0" lang="es-ES" sz="2200" spc="-1" strike="noStrike">
                <a:solidFill>
                  <a:srgbClr val="000000"/>
                </a:solidFill>
                <a:latin typeface="Tw Cen MT"/>
              </a:rPr>
              <a:t>hidrocarburos</a:t>
            </a:r>
            <a:endParaRPr b="0" lang="es-BO" sz="2200" spc="-1" strike="noStrike">
              <a:solidFill>
                <a:srgbClr val="000000"/>
              </a:solidFill>
              <a:latin typeface="Arial"/>
            </a:endParaRPr>
          </a:p>
        </p:txBody>
      </p:sp>
      <p:sp>
        <p:nvSpPr>
          <p:cNvPr id="629" name=""/>
          <p:cNvSpPr/>
          <p:nvPr/>
        </p:nvSpPr>
        <p:spPr>
          <a:xfrm>
            <a:off x="914400" y="2115360"/>
            <a:ext cx="4568040" cy="4052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Los subsidios de combustibles fósiles no son sostenibles. Ahora Bolivia gasta más en la importación de hidrocarburos que gana en su exportación.</a:t>
            </a:r>
            <a:endParaRPr b="0" lang="es-BO" sz="2000" spc="-1" strike="noStrike">
              <a:solidFill>
                <a:srgbClr val="000000"/>
              </a:solidFill>
              <a:latin typeface="Arial"/>
            </a:endParaRPr>
          </a:p>
          <a:p>
            <a:pPr>
              <a:lnSpc>
                <a:spcPct val="100000"/>
              </a:lnSpc>
            </a:pPr>
            <a:br>
              <a:rPr sz="2000"/>
            </a:br>
            <a:r>
              <a:rPr b="0" lang="en-US" sz="2000" spc="-1" strike="noStrike">
                <a:solidFill>
                  <a:srgbClr val="000000"/>
                </a:solidFill>
                <a:latin typeface="Arial"/>
                <a:ea typeface="Droid Sans"/>
              </a:rPr>
              <a:t>En 2022, Bolivia importó $us 4320 millones de combustibles y productos conexos y exportó $us 3089 millones de hidrocarburos. </a:t>
            </a:r>
            <a:br>
              <a:rPr sz="2000"/>
            </a:br>
            <a:br>
              <a:rPr sz="2000"/>
            </a:br>
            <a:r>
              <a:rPr b="0" lang="en-US" sz="2000" spc="-1" strike="noStrike">
                <a:solidFill>
                  <a:srgbClr val="000000"/>
                </a:solidFill>
                <a:latin typeface="Arial"/>
                <a:ea typeface="Droid Sans"/>
              </a:rPr>
              <a:t>Esta diferencia de $us 1231 millones fue cubierto por exportaciones de oro.</a:t>
            </a: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p:txBody>
      </p:sp>
      <p:pic>
        <p:nvPicPr>
          <p:cNvPr id="630" name="" descr=""/>
          <p:cNvPicPr/>
          <p:nvPr/>
        </p:nvPicPr>
        <p:blipFill>
          <a:blip r:embed="rId1"/>
          <a:stretch/>
        </p:blipFill>
        <p:spPr>
          <a:xfrm>
            <a:off x="5545800" y="466200"/>
            <a:ext cx="5312880" cy="3059280"/>
          </a:xfrm>
          <a:prstGeom prst="rect">
            <a:avLst/>
          </a:prstGeom>
          <a:ln w="0">
            <a:noFill/>
          </a:ln>
        </p:spPr>
      </p:pic>
      <p:pic>
        <p:nvPicPr>
          <p:cNvPr id="631" name="" descr=""/>
          <p:cNvPicPr/>
          <p:nvPr/>
        </p:nvPicPr>
        <p:blipFill>
          <a:blip r:embed="rId2"/>
          <a:stretch/>
        </p:blipFill>
        <p:spPr>
          <a:xfrm>
            <a:off x="5544720" y="3587040"/>
            <a:ext cx="5313960" cy="31687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PlaceHolder 1"/>
          <p:cNvSpPr>
            <a:spLocks noGrp="1"/>
          </p:cNvSpPr>
          <p:nvPr>
            <p:ph/>
          </p:nvPr>
        </p:nvSpPr>
        <p:spPr>
          <a:xfrm>
            <a:off x="285336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El precio de energía subvencionada</a:t>
            </a:r>
            <a:endParaRPr b="0" lang="es-BO" sz="2200" spc="-1" strike="noStrike">
              <a:solidFill>
                <a:srgbClr val="000000"/>
              </a:solidFill>
              <a:latin typeface="Arial"/>
            </a:endParaRPr>
          </a:p>
        </p:txBody>
      </p:sp>
      <p:sp>
        <p:nvSpPr>
          <p:cNvPr id="633" name=""/>
          <p:cNvSpPr/>
          <p:nvPr/>
        </p:nvSpPr>
        <p:spPr>
          <a:xfrm>
            <a:off x="530640" y="1287000"/>
            <a:ext cx="4796640" cy="550188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1151"/>
              </a:spcAft>
            </a:pPr>
            <a:r>
              <a:rPr b="0" lang="en-US" sz="2000" spc="-1" strike="noStrike">
                <a:solidFill>
                  <a:srgbClr val="000000"/>
                </a:solidFill>
                <a:latin typeface="Arial"/>
                <a:ea typeface="Droid Sans"/>
              </a:rPr>
              <a:t>No hay mucha incentiva economica para invertir en la eficiente energética, energía renovable y autos eléctricos cuando hay subsidios de combustibles.</a:t>
            </a:r>
            <a:endParaRPr b="0" lang="es-BO" sz="2000" spc="-1" strike="noStrike">
              <a:solidFill>
                <a:srgbClr val="000000"/>
              </a:solidFill>
              <a:latin typeface="Arial"/>
            </a:endParaRPr>
          </a:p>
          <a:p>
            <a:pPr>
              <a:lnSpc>
                <a:spcPct val="100000"/>
              </a:lnSpc>
              <a:spcAft>
                <a:spcPts val="1151"/>
              </a:spcAft>
            </a:pPr>
            <a:r>
              <a:rPr b="0" lang="en-US" sz="2000" spc="-1" strike="noStrike">
                <a:solidFill>
                  <a:srgbClr val="000000"/>
                </a:solidFill>
                <a:latin typeface="Arial"/>
                <a:ea typeface="Droid Sans"/>
              </a:rPr>
              <a:t>En 2022, el </a:t>
            </a:r>
            <a:r>
              <a:rPr b="0" lang="en-US" sz="2000" spc="-1" strike="noStrike" u="sng">
                <a:solidFill>
                  <a:srgbClr val="0000ff"/>
                </a:solidFill>
                <a:uFillTx/>
                <a:latin typeface="Arial"/>
                <a:ea typeface="Droid Sans"/>
                <a:hlinkClick r:id="rId1"/>
              </a:rPr>
              <a:t>precio medio</a:t>
            </a:r>
            <a:r>
              <a:rPr b="0" lang="en-US" sz="2000" spc="-1" strike="noStrike">
                <a:solidFill>
                  <a:srgbClr val="000000"/>
                </a:solidFill>
                <a:latin typeface="Arial"/>
                <a:ea typeface="Droid Sans"/>
              </a:rPr>
              <a:t> de importar gasolina y diésel era Bs9,8 por litro, entonces el subsidio era Bs6,1 por litro. Las termoeléctricas bolivianas sólo </a:t>
            </a:r>
            <a:r>
              <a:rPr b="0" lang="en-US" sz="2000" spc="-1" strike="noStrike" u="sng">
                <a:solidFill>
                  <a:srgbClr val="0000ff"/>
                </a:solidFill>
                <a:uFillTx/>
                <a:latin typeface="Arial"/>
                <a:ea typeface="Droid Sans"/>
                <a:hlinkClick r:id="rId2"/>
              </a:rPr>
              <a:t>pagan</a:t>
            </a:r>
            <a:r>
              <a:rPr b="0" lang="en-US" sz="2000" spc="-1" strike="noStrike">
                <a:solidFill>
                  <a:srgbClr val="000000"/>
                </a:solidFill>
                <a:latin typeface="Arial"/>
                <a:ea typeface="Droid Sans"/>
              </a:rPr>
              <a:t> $us 1,3 por millón de BTU de gas a diferencia de los $us 8 que paga Brasil.  </a:t>
            </a:r>
            <a:endParaRPr b="0" lang="es-BO" sz="2000" spc="-1" strike="noStrike">
              <a:solidFill>
                <a:srgbClr val="000000"/>
              </a:solidFill>
              <a:latin typeface="Arial"/>
            </a:endParaRPr>
          </a:p>
          <a:p>
            <a:pPr>
              <a:lnSpc>
                <a:spcPct val="100000"/>
              </a:lnSpc>
              <a:spcAft>
                <a:spcPts val="1151"/>
              </a:spcAft>
            </a:pPr>
            <a:r>
              <a:rPr b="0" lang="en-US" sz="2000" spc="-1" strike="noStrike">
                <a:solidFill>
                  <a:srgbClr val="000000"/>
                </a:solidFill>
                <a:latin typeface="Arial"/>
                <a:ea typeface="Droid Sans"/>
              </a:rPr>
              <a:t>Los autos eléctricos y la energía renovable no pueden competir cuando 60% del precio de combustibles refinados y 84% del precio de gas en termoeléctricas es subvencionado.</a:t>
            </a:r>
            <a:br>
              <a:rPr sz="2000"/>
            </a:br>
            <a:br>
              <a:rPr sz="2000"/>
            </a:br>
            <a:endParaRPr b="0" lang="es-BO" sz="2000" spc="-1" strike="noStrike">
              <a:solidFill>
                <a:srgbClr val="000000"/>
              </a:solidFill>
              <a:latin typeface="Arial"/>
            </a:endParaRPr>
          </a:p>
        </p:txBody>
      </p:sp>
      <p:graphicFrame>
        <p:nvGraphicFramePr>
          <p:cNvPr id="634" name=""/>
          <p:cNvGraphicFramePr/>
          <p:nvPr/>
        </p:nvGraphicFramePr>
        <p:xfrm>
          <a:off x="5715000" y="1188720"/>
          <a:ext cx="4521600" cy="2464920"/>
        </p:xfrm>
        <a:graphic>
          <a:graphicData uri="http://schemas.openxmlformats.org/presentationml/2006/ole">
            <p:oleObj r:id="rId3" spid="">
              <p:embed/>
              <p:pic>
                <p:nvPicPr>
                  <p:cNvPr id="635" name="" descr=""/>
                  <p:cNvPicPr/>
                  <p:nvPr/>
                </p:nvPicPr>
                <p:blipFill>
                  <a:blip r:embed="rId4"/>
                  <a:stretch/>
                </p:blipFill>
                <p:spPr>
                  <a:xfrm>
                    <a:off x="5715000" y="1188720"/>
                    <a:ext cx="4521600" cy="2464920"/>
                  </a:xfrm>
                  <a:prstGeom prst="rect">
                    <a:avLst/>
                  </a:prstGeom>
                  <a:ln w="0">
                    <a:noFill/>
                  </a:ln>
                </p:spPr>
              </p:pic>
            </p:oleObj>
          </a:graphicData>
        </a:graphic>
      </p:graphicFrame>
      <p:graphicFrame>
        <p:nvGraphicFramePr>
          <p:cNvPr id="636" name=""/>
          <p:cNvGraphicFramePr/>
          <p:nvPr/>
        </p:nvGraphicFramePr>
        <p:xfrm>
          <a:off x="5450400" y="4631400"/>
          <a:ext cx="3606480" cy="1967040"/>
        </p:xfrm>
        <a:graphic>
          <a:graphicData uri="http://schemas.openxmlformats.org/presentationml/2006/ole">
            <p:oleObj r:id="rId5" spid="">
              <p:embed/>
              <p:pic>
                <p:nvPicPr>
                  <p:cNvPr id="637" name="" descr=""/>
                  <p:cNvPicPr/>
                  <p:nvPr/>
                </p:nvPicPr>
                <p:blipFill>
                  <a:blip r:embed="rId6"/>
                  <a:stretch/>
                </p:blipFill>
                <p:spPr>
                  <a:xfrm>
                    <a:off x="5450400" y="4631400"/>
                    <a:ext cx="3606480" cy="1967040"/>
                  </a:xfrm>
                  <a:prstGeom prst="rect">
                    <a:avLst/>
                  </a:prstGeom>
                  <a:ln w="0">
                    <a:noFill/>
                  </a:ln>
                </p:spPr>
              </p:pic>
            </p:oleObj>
          </a:graphicData>
        </a:graphic>
      </p:graphicFrame>
      <p:pic>
        <p:nvPicPr>
          <p:cNvPr id="638" name="" descr=""/>
          <p:cNvPicPr/>
          <p:nvPr/>
        </p:nvPicPr>
        <p:blipFill>
          <a:blip r:embed="rId7"/>
          <a:stretch/>
        </p:blipFill>
        <p:spPr>
          <a:xfrm>
            <a:off x="5450760" y="980640"/>
            <a:ext cx="5976720" cy="36014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title"/>
          </p:nvPr>
        </p:nvSpPr>
        <p:spPr>
          <a:xfrm>
            <a:off x="966960" y="833400"/>
            <a:ext cx="9715680" cy="781920"/>
          </a:xfrm>
          <a:prstGeom prst="rect">
            <a:avLst/>
          </a:prstGeom>
          <a:noFill/>
          <a:ln w="0">
            <a:noFill/>
          </a:ln>
        </p:spPr>
        <p:txBody>
          <a:bodyPr lIns="90000" rIns="90000" tIns="45000" bIns="45000" anchor="ctr">
            <a:noAutofit/>
          </a:bodyPr>
          <a:p>
            <a:pPr indent="0">
              <a:lnSpc>
                <a:spcPct val="80000"/>
              </a:lnSpc>
              <a:buNone/>
              <a:tabLst>
                <a:tab algn="l" pos="0"/>
              </a:tabLst>
            </a:pPr>
            <a:r>
              <a:rPr b="0" lang="en-US" sz="5000" spc="66" strike="noStrike" cap="all">
                <a:solidFill>
                  <a:schemeClr val="accent2"/>
                </a:solidFill>
                <a:latin typeface="Tw Cen MT Condensed"/>
              </a:rPr>
              <a:t>contenido</a:t>
            </a:r>
            <a:endParaRPr b="0" lang="es-BO" sz="5000" spc="-1" strike="noStrike">
              <a:solidFill>
                <a:srgbClr val="000000"/>
              </a:solidFill>
              <a:latin typeface="Arial"/>
            </a:endParaRPr>
          </a:p>
        </p:txBody>
      </p:sp>
      <p:sp>
        <p:nvSpPr>
          <p:cNvPr id="583" name="PlaceHolder 2"/>
          <p:cNvSpPr>
            <a:spLocks noGrp="1"/>
          </p:cNvSpPr>
          <p:nvPr>
            <p:ph/>
          </p:nvPr>
        </p:nvSpPr>
        <p:spPr>
          <a:xfrm>
            <a:off x="1089720" y="1972080"/>
            <a:ext cx="10315440" cy="4451760"/>
          </a:xfrm>
          <a:prstGeom prst="rect">
            <a:avLst/>
          </a:prstGeom>
          <a:noFill/>
          <a:ln w="0">
            <a:noFill/>
          </a:ln>
        </p:spPr>
        <p:txBody>
          <a:bodyPr lIns="45720" rIns="45720" tIns="45000" bIns="45000" anchor="t">
            <a:normAutofit/>
          </a:bodyPr>
          <a:p>
            <a:pPr marL="457200" indent="-457200">
              <a:lnSpc>
                <a:spcPct val="90000"/>
              </a:lnSpc>
              <a:spcBef>
                <a:spcPts val="1199"/>
              </a:spcBef>
              <a:spcAft>
                <a:spcPts val="201"/>
              </a:spcAft>
              <a:buClr>
                <a:srgbClr val="000000"/>
              </a:buClr>
              <a:buFont typeface="OpenSymbol"/>
              <a:buAutoNum type="arabicPeriod"/>
              <a:tabLst>
                <a:tab algn="l" pos="533520"/>
              </a:tabLst>
            </a:pPr>
            <a:r>
              <a:rPr b="1" lang="es-ES" sz="2800" spc="-1" strike="noStrike">
                <a:solidFill>
                  <a:srgbClr val="000000"/>
                </a:solidFill>
                <a:latin typeface="Tw Cen MT"/>
              </a:rPr>
              <a:t>Reservas de hidrocarburos</a:t>
            </a:r>
            <a:endParaRPr b="0" lang="es-BO" sz="2800" spc="-1" strike="noStrike">
              <a:solidFill>
                <a:srgbClr val="000000"/>
              </a:solidFill>
              <a:latin typeface="Arial"/>
            </a:endParaRPr>
          </a:p>
          <a:p>
            <a:pPr marL="457200" indent="-457200">
              <a:lnSpc>
                <a:spcPct val="90000"/>
              </a:lnSpc>
              <a:spcBef>
                <a:spcPts val="1199"/>
              </a:spcBef>
              <a:spcAft>
                <a:spcPts val="201"/>
              </a:spcAft>
              <a:buClr>
                <a:srgbClr val="000000"/>
              </a:buClr>
              <a:buFont typeface="OpenSymbol"/>
              <a:buAutoNum type="arabicPeriod"/>
              <a:tabLst>
                <a:tab algn="l" pos="533520"/>
              </a:tabLst>
            </a:pPr>
            <a:r>
              <a:rPr b="1" lang="es-ES" sz="2800" spc="-1" strike="noStrike">
                <a:solidFill>
                  <a:srgbClr val="000000"/>
                </a:solidFill>
                <a:latin typeface="Tw Cen MT"/>
              </a:rPr>
              <a:t>La red eléctrica y sus emisiones de GEI</a:t>
            </a:r>
            <a:endParaRPr b="0" lang="es-BO" sz="2800" spc="-1" strike="noStrike">
              <a:solidFill>
                <a:srgbClr val="000000"/>
              </a:solidFill>
              <a:latin typeface="Arial"/>
            </a:endParaRPr>
          </a:p>
          <a:p>
            <a:pPr marL="457200" indent="-457200">
              <a:lnSpc>
                <a:spcPct val="90000"/>
              </a:lnSpc>
              <a:spcBef>
                <a:spcPts val="1199"/>
              </a:spcBef>
              <a:spcAft>
                <a:spcPts val="201"/>
              </a:spcAft>
              <a:buClr>
                <a:srgbClr val="000000"/>
              </a:buClr>
              <a:buFont typeface="OpenSymbol"/>
              <a:buAutoNum type="arabicPeriod"/>
              <a:tabLst>
                <a:tab algn="l" pos="533520"/>
              </a:tabLst>
            </a:pPr>
            <a:r>
              <a:rPr b="1" lang="es-ES" sz="2800" spc="-1" strike="noStrike">
                <a:solidFill>
                  <a:srgbClr val="000000"/>
                </a:solidFill>
                <a:latin typeface="Tw Cen MT"/>
              </a:rPr>
              <a:t>Problemas de los combustibles refinados</a:t>
            </a:r>
            <a:endParaRPr b="0" lang="es-BO" sz="2800" spc="-1" strike="noStrike">
              <a:solidFill>
                <a:srgbClr val="000000"/>
              </a:solidFill>
              <a:latin typeface="Arial"/>
            </a:endParaRPr>
          </a:p>
          <a:p>
            <a:pPr marL="457200" indent="-457200">
              <a:lnSpc>
                <a:spcPct val="90000"/>
              </a:lnSpc>
              <a:spcBef>
                <a:spcPts val="1199"/>
              </a:spcBef>
              <a:spcAft>
                <a:spcPts val="201"/>
              </a:spcAft>
              <a:buClr>
                <a:srgbClr val="000000"/>
              </a:buClr>
              <a:buFont typeface="OpenSymbol"/>
              <a:buAutoNum type="arabicPeriod"/>
              <a:tabLst>
                <a:tab algn="l" pos="533520"/>
              </a:tabLst>
            </a:pPr>
            <a:r>
              <a:rPr b="1" lang="es-ES" sz="2800" spc="-1" strike="noStrike">
                <a:solidFill>
                  <a:srgbClr val="000000"/>
                </a:solidFill>
                <a:latin typeface="Tw Cen MT"/>
              </a:rPr>
              <a:t>Energía renovable</a:t>
            </a:r>
            <a:endParaRPr b="0" lang="es-BO" sz="2800" spc="-1" strike="noStrike">
              <a:solidFill>
                <a:srgbClr val="000000"/>
              </a:solidFill>
              <a:latin typeface="Arial"/>
            </a:endParaRPr>
          </a:p>
          <a:p>
            <a:pPr marL="457200" indent="-457200">
              <a:lnSpc>
                <a:spcPct val="90000"/>
              </a:lnSpc>
              <a:spcBef>
                <a:spcPts val="1199"/>
              </a:spcBef>
              <a:spcAft>
                <a:spcPts val="201"/>
              </a:spcAft>
              <a:buClr>
                <a:srgbClr val="000000"/>
              </a:buClr>
              <a:buFont typeface="OpenSymbol"/>
              <a:buAutoNum type="arabicPeriod"/>
              <a:tabLst>
                <a:tab algn="l" pos="533520"/>
              </a:tabLst>
            </a:pPr>
            <a:r>
              <a:rPr b="1" lang="es-ES" sz="2800" spc="-1" strike="noStrike">
                <a:solidFill>
                  <a:srgbClr val="000000"/>
                </a:solidFill>
                <a:latin typeface="Tw Cen MT"/>
              </a:rPr>
              <a:t>Movilidad eléctrica</a:t>
            </a:r>
            <a:endParaRPr b="0" lang="es-BO"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p:nvPr>
        </p:nvSpPr>
        <p:spPr>
          <a:xfrm>
            <a:off x="1143000" y="486720"/>
            <a:ext cx="10740600" cy="453600"/>
          </a:xfrm>
          <a:prstGeom prst="rect">
            <a:avLst/>
          </a:prstGeom>
          <a:noFill/>
          <a:ln w="0">
            <a:noFill/>
          </a:ln>
        </p:spPr>
        <p:txBody>
          <a:bodyPr lIns="45720" rIns="45720" tIns="45000" bIns="45000" anchor="t">
            <a:noAutofit/>
          </a:bodyPr>
          <a:p>
            <a:pPr marL="432000" indent="0">
              <a:lnSpc>
                <a:spcPct val="90000"/>
              </a:lnSpc>
              <a:spcBef>
                <a:spcPts val="1417"/>
              </a:spcBef>
              <a:buNone/>
              <a:tabLst>
                <a:tab algn="l" pos="0"/>
              </a:tabLst>
            </a:pPr>
            <a:r>
              <a:rPr b="0" lang="es-ES" sz="2200" spc="-1" strike="noStrike">
                <a:solidFill>
                  <a:srgbClr val="000000"/>
                </a:solidFill>
                <a:latin typeface="Tw Cen MT"/>
              </a:rPr>
              <a:t>¿Qué queremos subvencionar? ¿Combustibles fósiles o bonos sociales? </a:t>
            </a:r>
            <a:endParaRPr b="0" lang="es-BO" sz="2200" spc="-1" strike="noStrike">
              <a:solidFill>
                <a:srgbClr val="000000"/>
              </a:solidFill>
              <a:latin typeface="Arial"/>
            </a:endParaRPr>
          </a:p>
        </p:txBody>
      </p:sp>
      <p:sp>
        <p:nvSpPr>
          <p:cNvPr id="640" name=""/>
          <p:cNvSpPr/>
          <p:nvPr/>
        </p:nvSpPr>
        <p:spPr>
          <a:xfrm>
            <a:off x="855000" y="950400"/>
            <a:ext cx="11028600" cy="405288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575"/>
              </a:spcAft>
            </a:pPr>
            <a:r>
              <a:rPr b="0" lang="en-US" sz="1600" spc="-1" strike="noStrike">
                <a:solidFill>
                  <a:srgbClr val="000000"/>
                </a:solidFill>
                <a:latin typeface="Arial"/>
                <a:ea typeface="Droid Sans"/>
              </a:rPr>
              <a:t>Bolivia gastó $us 21.363 millones en los subsidios de hidrocarburos entre 2006 y 2022, que fomenta </a:t>
            </a:r>
            <a:r>
              <a:rPr b="0" lang="en-US" sz="1600" spc="-1" strike="noStrike" u="sng">
                <a:solidFill>
                  <a:srgbClr val="0000ff"/>
                </a:solidFill>
                <a:uFillTx/>
                <a:latin typeface="Arial"/>
                <a:ea typeface="Droid Sans"/>
                <a:hlinkClick r:id="rId1"/>
              </a:rPr>
              <a:t>más deforestación</a:t>
            </a:r>
            <a:r>
              <a:rPr b="0" lang="en-US" sz="1600" spc="-1" strike="noStrike">
                <a:solidFill>
                  <a:srgbClr val="000000"/>
                </a:solidFill>
                <a:latin typeface="Arial"/>
                <a:ea typeface="Droid Sans"/>
              </a:rPr>
              <a:t> y más uso de autos particulares. Evo Morales </a:t>
            </a:r>
            <a:r>
              <a:rPr b="0" lang="en-US" sz="1600" spc="-1" strike="noStrike" u="sng">
                <a:solidFill>
                  <a:srgbClr val="0000ff"/>
                </a:solidFill>
                <a:uFillTx/>
                <a:latin typeface="Arial"/>
                <a:ea typeface="Droid Sans"/>
                <a:hlinkClick r:id="rId2"/>
              </a:rPr>
              <a:t>afirmó</a:t>
            </a:r>
            <a:r>
              <a:rPr b="0" lang="en-US" sz="1600" spc="-1" strike="noStrike">
                <a:solidFill>
                  <a:srgbClr val="000000"/>
                </a:solidFill>
                <a:latin typeface="Arial"/>
                <a:ea typeface="Droid Sans"/>
              </a:rPr>
              <a:t> que esa política “es un cáncer” y “es una sangría para la economía boliviana”.</a:t>
            </a:r>
            <a:endParaRPr b="0" lang="es-BO" sz="1600" spc="-1" strike="noStrike">
              <a:solidFill>
                <a:srgbClr val="000000"/>
              </a:solidFill>
              <a:latin typeface="Arial"/>
            </a:endParaRPr>
          </a:p>
          <a:p>
            <a:pPr>
              <a:lnSpc>
                <a:spcPct val="100000"/>
              </a:lnSpc>
              <a:spcAft>
                <a:spcPts val="575"/>
              </a:spcAft>
            </a:pPr>
            <a:r>
              <a:rPr b="0" lang="en-US" sz="1600" spc="-1" strike="noStrike">
                <a:solidFill>
                  <a:srgbClr val="000000"/>
                </a:solidFill>
                <a:latin typeface="Arial"/>
                <a:ea typeface="Droid Sans"/>
              </a:rPr>
              <a:t>En 2022, los 5 bonos sociales (Renta Dignidad, Juancito Pinto, Juana Azurduy, Descapacitados y Prenatal) costó </a:t>
            </a:r>
            <a:r>
              <a:rPr b="0" lang="en-US" sz="1600" spc="-1" strike="noStrike" u="sng">
                <a:solidFill>
                  <a:srgbClr val="0000ff"/>
                </a:solidFill>
                <a:uFillTx/>
                <a:latin typeface="Arial"/>
                <a:ea typeface="Droid Sans"/>
                <a:hlinkClick r:id="rId3"/>
              </a:rPr>
              <a:t>$us 977</a:t>
            </a:r>
            <a:r>
              <a:rPr b="0" lang="en-US" sz="1600" spc="-1" strike="noStrike">
                <a:solidFill>
                  <a:srgbClr val="000000"/>
                </a:solidFill>
                <a:latin typeface="Arial"/>
                <a:ea typeface="Droid Sans"/>
              </a:rPr>
              <a:t> millones, a diferencia de </a:t>
            </a:r>
            <a:r>
              <a:rPr b="0" lang="en-US" sz="1600" spc="-1" strike="noStrike" u="sng">
                <a:solidFill>
                  <a:srgbClr val="0000ff"/>
                </a:solidFill>
                <a:uFillTx/>
                <a:latin typeface="Arial"/>
                <a:ea typeface="Droid Sans"/>
                <a:hlinkClick r:id="rId4"/>
              </a:rPr>
              <a:t>$us 1713</a:t>
            </a:r>
            <a:r>
              <a:rPr b="0" lang="en-US" sz="1600" spc="-1" strike="noStrike">
                <a:solidFill>
                  <a:srgbClr val="2a6099"/>
                </a:solidFill>
                <a:latin typeface="Arial"/>
                <a:ea typeface="Droid Sans"/>
              </a:rPr>
              <a:t> </a:t>
            </a:r>
            <a:r>
              <a:rPr b="0" lang="en-US" sz="1600" spc="-1" strike="noStrike">
                <a:solidFill>
                  <a:srgbClr val="000000"/>
                </a:solidFill>
                <a:latin typeface="Arial"/>
                <a:ea typeface="Droid Sans"/>
              </a:rPr>
              <a:t>millones para subvencionar gasolina y diésel. Medinaceli y Velázquez </a:t>
            </a:r>
            <a:r>
              <a:rPr b="0" lang="en-US" sz="1600" spc="-1" strike="noStrike" u="sng">
                <a:solidFill>
                  <a:srgbClr val="0000ff"/>
                </a:solidFill>
                <a:uFillTx/>
                <a:latin typeface="Arial"/>
                <a:ea typeface="Droid Sans"/>
                <a:hlinkClick r:id="rId5"/>
              </a:rPr>
              <a:t>calculan</a:t>
            </a:r>
            <a:r>
              <a:rPr b="0" lang="en-US" sz="1600" spc="-1" strike="noStrike">
                <a:solidFill>
                  <a:srgbClr val="2a6099"/>
                </a:solidFill>
                <a:latin typeface="Arial"/>
                <a:ea typeface="Droid Sans"/>
              </a:rPr>
              <a:t> </a:t>
            </a:r>
            <a:r>
              <a:rPr b="0" lang="en-US" sz="1600" spc="-1" strike="noStrike">
                <a:solidFill>
                  <a:srgbClr val="000000"/>
                </a:solidFill>
                <a:latin typeface="Arial"/>
                <a:ea typeface="Droid Sans"/>
              </a:rPr>
              <a:t>que el subsidio real con los costos de oportunidad y la pérdida de impuestos era $us 4268 millones o 11,6% de la PIB boliviana. Combustible para transporte público puede ser subvencionado en lugar de todos los autos particulares.   </a:t>
            </a:r>
            <a:br>
              <a:rPr sz="1600"/>
            </a:br>
            <a:endParaRPr b="0" lang="es-BO" sz="1600" spc="-1" strike="noStrike">
              <a:solidFill>
                <a:srgbClr val="000000"/>
              </a:solidFill>
              <a:latin typeface="Arial"/>
            </a:endParaRPr>
          </a:p>
          <a:p>
            <a:pPr>
              <a:lnSpc>
                <a:spcPct val="100000"/>
              </a:lnSpc>
            </a:pPr>
            <a:endParaRPr b="0" lang="es-BO" sz="1600" spc="-1" strike="noStrike">
              <a:solidFill>
                <a:srgbClr val="000000"/>
              </a:solidFill>
              <a:latin typeface="Arial"/>
            </a:endParaRPr>
          </a:p>
        </p:txBody>
      </p:sp>
      <p:pic>
        <p:nvPicPr>
          <p:cNvPr id="641" name="" descr=""/>
          <p:cNvPicPr/>
          <p:nvPr/>
        </p:nvPicPr>
        <p:blipFill>
          <a:blip r:embed="rId6"/>
          <a:stretch/>
        </p:blipFill>
        <p:spPr>
          <a:xfrm>
            <a:off x="177840" y="2995920"/>
            <a:ext cx="5328360" cy="3700440"/>
          </a:xfrm>
          <a:prstGeom prst="rect">
            <a:avLst/>
          </a:prstGeom>
          <a:ln w="0">
            <a:noFill/>
          </a:ln>
        </p:spPr>
      </p:pic>
      <p:pic>
        <p:nvPicPr>
          <p:cNvPr id="642" name="" descr=""/>
          <p:cNvPicPr/>
          <p:nvPr/>
        </p:nvPicPr>
        <p:blipFill>
          <a:blip r:embed="rId7"/>
          <a:stretch/>
        </p:blipFill>
        <p:spPr>
          <a:xfrm>
            <a:off x="5607000" y="2995920"/>
            <a:ext cx="6397200" cy="37126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PlaceHolder 1"/>
          <p:cNvSpPr>
            <a:spLocks noGrp="1"/>
          </p:cNvSpPr>
          <p:nvPr>
            <p:ph/>
          </p:nvPr>
        </p:nvSpPr>
        <p:spPr>
          <a:xfrm>
            <a:off x="193896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Problemas de los combustibles fósiles</a:t>
            </a:r>
            <a:endParaRPr b="0" lang="es-BO" sz="2200" spc="-1" strike="noStrike">
              <a:solidFill>
                <a:srgbClr val="000000"/>
              </a:solidFill>
              <a:latin typeface="Arial"/>
            </a:endParaRPr>
          </a:p>
        </p:txBody>
      </p:sp>
      <p:sp>
        <p:nvSpPr>
          <p:cNvPr id="644" name=""/>
          <p:cNvSpPr/>
          <p:nvPr/>
        </p:nvSpPr>
        <p:spPr>
          <a:xfrm>
            <a:off x="519120" y="1484280"/>
            <a:ext cx="4594680" cy="3769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La emisiones de los combustibles fósiles producen partículas finas (PM2.5 y PM10) que pueden entrar los pulmones y pasar por la sangre a los órganos humanos. </a:t>
            </a: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Según un estudio de </a:t>
            </a:r>
            <a:r>
              <a:rPr b="0" lang="en-US" sz="2000" spc="-1" strike="noStrike" u="sng">
                <a:solidFill>
                  <a:srgbClr val="0000ff"/>
                </a:solidFill>
                <a:uFillTx/>
                <a:latin typeface="Arial"/>
                <a:ea typeface="Droid Sans"/>
                <a:hlinkClick r:id="rId1"/>
              </a:rPr>
              <a:t>K. Vohra et al</a:t>
            </a:r>
            <a:r>
              <a:rPr b="0" lang="en-US" sz="2000" spc="-1" strike="noStrike">
                <a:solidFill>
                  <a:srgbClr val="000000"/>
                </a:solidFill>
                <a:latin typeface="Arial"/>
                <a:ea typeface="Droid Sans"/>
              </a:rPr>
              <a:t> (2021), 8,7 millones de muertes o 18% de las muertes prematuras mundiales en el año 2018 fueron causadas por las emisiones de combustibles fósiles.</a:t>
            </a: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p:txBody>
      </p:sp>
      <p:pic>
        <p:nvPicPr>
          <p:cNvPr id="645" name="" descr=""/>
          <p:cNvPicPr/>
          <p:nvPr/>
        </p:nvPicPr>
        <p:blipFill>
          <a:blip r:embed="rId2"/>
          <a:stretch/>
        </p:blipFill>
        <p:spPr>
          <a:xfrm>
            <a:off x="5117760" y="1143000"/>
            <a:ext cx="5851080" cy="3784680"/>
          </a:xfrm>
          <a:prstGeom prst="rect">
            <a:avLst/>
          </a:prstGeom>
          <a:ln w="0">
            <a:noFill/>
          </a:ln>
        </p:spPr>
      </p:pic>
      <p:sp>
        <p:nvSpPr>
          <p:cNvPr id="646" name=""/>
          <p:cNvSpPr/>
          <p:nvPr/>
        </p:nvSpPr>
        <p:spPr>
          <a:xfrm>
            <a:off x="533880" y="5460120"/>
            <a:ext cx="11806560" cy="936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Entre 2 y 3 por ciento de gas natural se escapa a la atmósfera. Gas natural es 80% metano </a:t>
            </a:r>
            <a:br>
              <a:rPr sz="2000"/>
            </a:br>
            <a:r>
              <a:rPr b="0" lang="en-US" sz="2000" spc="-1" strike="noStrike">
                <a:solidFill>
                  <a:srgbClr val="000000"/>
                </a:solidFill>
                <a:latin typeface="Arial"/>
                <a:ea typeface="Droid Sans"/>
              </a:rPr>
              <a:t>(CH4), que queda un promedio de 11,8 años en la atmósfera. Un kilo de metano produce </a:t>
            </a:r>
            <a:br>
              <a:rPr sz="2000"/>
            </a:br>
            <a:r>
              <a:rPr b="0" lang="en-US" sz="2000" spc="-1" strike="noStrike">
                <a:solidFill>
                  <a:srgbClr val="000000"/>
                </a:solidFill>
                <a:latin typeface="Arial"/>
                <a:ea typeface="Droid Sans"/>
              </a:rPr>
              <a:t>el mismo efecto invernadero que 81,2 kilos de CO2 en 20 años (IPCC AR6).  </a:t>
            </a:r>
            <a:endParaRPr b="0" lang="es-BO"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PlaceHolder 1"/>
          <p:cNvSpPr>
            <a:spLocks noGrp="1"/>
          </p:cNvSpPr>
          <p:nvPr>
            <p:ph/>
          </p:nvPr>
        </p:nvSpPr>
        <p:spPr>
          <a:xfrm>
            <a:off x="193896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Combustibles y el derretimiento de los glaciares</a:t>
            </a:r>
            <a:endParaRPr b="0" lang="es-BO" sz="2200" spc="-1" strike="noStrike">
              <a:solidFill>
                <a:srgbClr val="000000"/>
              </a:solidFill>
              <a:latin typeface="Arial"/>
            </a:endParaRPr>
          </a:p>
        </p:txBody>
      </p:sp>
      <p:sp>
        <p:nvSpPr>
          <p:cNvPr id="648" name=""/>
          <p:cNvSpPr/>
          <p:nvPr/>
        </p:nvSpPr>
        <p:spPr>
          <a:xfrm>
            <a:off x="659520" y="1156320"/>
            <a:ext cx="4594680" cy="546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Las emisiones de carbono negro producidas por motores de diésel, incendios forestales y el </a:t>
            </a:r>
            <a:r>
              <a:rPr b="0" i="1" lang="en-US" sz="2000" spc="-1" strike="noStrike">
                <a:solidFill>
                  <a:srgbClr val="000000"/>
                </a:solidFill>
                <a:latin typeface="Arial"/>
                <a:ea typeface="Droid Sans"/>
              </a:rPr>
              <a:t>chaqueo</a:t>
            </a:r>
            <a:r>
              <a:rPr b="0" lang="en-US" sz="2000" spc="-1" strike="noStrike">
                <a:solidFill>
                  <a:srgbClr val="000000"/>
                </a:solidFill>
                <a:latin typeface="Arial"/>
                <a:ea typeface="Droid Sans"/>
              </a:rPr>
              <a:t> están derritiendo los glaciares. </a:t>
            </a:r>
            <a:br>
              <a:rPr sz="2000"/>
            </a:b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La </a:t>
            </a:r>
            <a:r>
              <a:rPr b="0" lang="en-US" sz="2000" spc="-1" strike="noStrike" u="sng">
                <a:solidFill>
                  <a:srgbClr val="0000ff"/>
                </a:solidFill>
                <a:uFillTx/>
                <a:latin typeface="Arial"/>
                <a:ea typeface="Droid Sans"/>
                <a:hlinkClick r:id="rId1"/>
              </a:rPr>
              <a:t>pérdida de área</a:t>
            </a:r>
            <a:r>
              <a:rPr b="0" lang="en-US" sz="2000" spc="-1" strike="noStrike">
                <a:solidFill>
                  <a:srgbClr val="000000"/>
                </a:solidFill>
                <a:latin typeface="Arial"/>
                <a:ea typeface="Droid Sans"/>
              </a:rPr>
              <a:t> de los glaciares de Zongo, Chacaltaya y Charquini ha aumentado de 0,9%/año en los años 1963-83 a 1,7%/año en los años 1997-2006.</a:t>
            </a:r>
            <a:br>
              <a:rPr sz="2000"/>
            </a:br>
            <a:r>
              <a:rPr b="0" lang="en-US" sz="2000" spc="-1" strike="noStrike">
                <a:solidFill>
                  <a:srgbClr val="000000"/>
                </a:solidFill>
                <a:latin typeface="Arial"/>
                <a:ea typeface="Droid Sans"/>
              </a:rPr>
              <a:t> </a:t>
            </a: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La mayoría de los glaciares menos de 5.400 m.s.n.m. desaparecerán dentro de 2 décadas, porque están perdiendo su masa dos veces mas rápidamente que los glaciares mas de 5.400 m.s.n.m., porque son más expuestos a las emisiones de carbono negro. </a:t>
            </a: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p:txBody>
      </p:sp>
      <p:pic>
        <p:nvPicPr>
          <p:cNvPr id="649" name="" descr=""/>
          <p:cNvPicPr/>
          <p:nvPr/>
        </p:nvPicPr>
        <p:blipFill>
          <a:blip r:embed="rId2"/>
          <a:stretch/>
        </p:blipFill>
        <p:spPr>
          <a:xfrm>
            <a:off x="5346360" y="1143000"/>
            <a:ext cx="5851080" cy="537408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PlaceHolder 1"/>
          <p:cNvSpPr>
            <a:spLocks noGrp="1"/>
          </p:cNvSpPr>
          <p:nvPr>
            <p:ph/>
          </p:nvPr>
        </p:nvSpPr>
        <p:spPr>
          <a:xfrm>
            <a:off x="193896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Energía eólica y solar es más barata que la energía hidrocarburífera</a:t>
            </a:r>
            <a:endParaRPr b="0" lang="es-BO" sz="2200" spc="-1" strike="noStrike">
              <a:solidFill>
                <a:srgbClr val="000000"/>
              </a:solidFill>
              <a:latin typeface="Arial"/>
            </a:endParaRPr>
          </a:p>
        </p:txBody>
      </p:sp>
      <p:pic>
        <p:nvPicPr>
          <p:cNvPr id="651" name="" descr=""/>
          <p:cNvPicPr/>
          <p:nvPr/>
        </p:nvPicPr>
        <p:blipFill>
          <a:blip r:embed="rId1"/>
          <a:stretch/>
        </p:blipFill>
        <p:spPr>
          <a:xfrm>
            <a:off x="3200400" y="986400"/>
            <a:ext cx="8911440" cy="5050440"/>
          </a:xfrm>
          <a:prstGeom prst="rect">
            <a:avLst/>
          </a:prstGeom>
          <a:ln w="0">
            <a:noFill/>
          </a:ln>
        </p:spPr>
      </p:pic>
      <p:sp>
        <p:nvSpPr>
          <p:cNvPr id="652" name=""/>
          <p:cNvSpPr/>
          <p:nvPr/>
        </p:nvSpPr>
        <p:spPr>
          <a:xfrm>
            <a:off x="248040" y="1213560"/>
            <a:ext cx="2949480" cy="5205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roid Sans"/>
              </a:rPr>
              <a:t>Los precios de paneles solares y turbinas eólicas han subido por la inflación en los últimos años, pero la energía solar y eólica sigue más barata que la energía hidrocarburífera en la mayoría del mundo.</a:t>
            </a:r>
            <a:endParaRPr b="0" lang="es-BO" sz="1800" spc="-1" strike="noStrike">
              <a:solidFill>
                <a:srgbClr val="000000"/>
              </a:solidFill>
              <a:latin typeface="Arial"/>
            </a:endParaRPr>
          </a:p>
          <a:p>
            <a:pPr>
              <a:lnSpc>
                <a:spcPct val="100000"/>
              </a:lnSpc>
            </a:pPr>
            <a:endParaRPr b="0" lang="es-BO" sz="1800" spc="-1" strike="noStrike">
              <a:solidFill>
                <a:srgbClr val="000000"/>
              </a:solidFill>
              <a:latin typeface="Arial"/>
            </a:endParaRPr>
          </a:p>
          <a:p>
            <a:pPr>
              <a:lnSpc>
                <a:spcPct val="100000"/>
              </a:lnSpc>
            </a:pPr>
            <a:r>
              <a:rPr b="0" lang="en-US" sz="1800" spc="-1" strike="noStrike">
                <a:solidFill>
                  <a:srgbClr val="000000"/>
                </a:solidFill>
                <a:latin typeface="Arial"/>
                <a:ea typeface="Droid Sans"/>
              </a:rPr>
              <a:t>Ember </a:t>
            </a:r>
            <a:r>
              <a:rPr b="0" lang="en-US" sz="1800" spc="-1" strike="noStrike" u="sng">
                <a:solidFill>
                  <a:srgbClr val="0000ff"/>
                </a:solidFill>
                <a:uFillTx/>
                <a:latin typeface="Arial"/>
                <a:ea typeface="Droid Sans"/>
                <a:hlinkClick r:id="rId2"/>
              </a:rPr>
              <a:t>reporta</a:t>
            </a:r>
            <a:r>
              <a:rPr b="0" lang="en-US" sz="1800" spc="-1" strike="noStrike">
                <a:solidFill>
                  <a:srgbClr val="000000"/>
                </a:solidFill>
                <a:latin typeface="Arial"/>
                <a:ea typeface="Droid Sans"/>
              </a:rPr>
              <a:t> que 312 TWh de energía solar, 245 TWh de energía eólica, 73 TWh de energía hidroeléctrica y 9 TWh de biomasa fueron añadidas en 2022 en el mundo, comparadas a 182 TWh adicionales de combustibles fósiles.</a:t>
            </a:r>
            <a:endParaRPr b="0" lang="es-BO"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PlaceHolder 1"/>
          <p:cNvSpPr>
            <a:spLocks noGrp="1"/>
          </p:cNvSpPr>
          <p:nvPr>
            <p:ph/>
          </p:nvPr>
        </p:nvSpPr>
        <p:spPr>
          <a:xfrm>
            <a:off x="1938960" y="685800"/>
            <a:ext cx="99442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000" spc="-1" strike="noStrike">
                <a:solidFill>
                  <a:srgbClr val="000000"/>
                </a:solidFill>
                <a:latin typeface="Tw Cen MT"/>
              </a:rPr>
              <a:t>Energía eólica y solar sigue una curva S de disrupción tecnológica, pero las energías hidroeléctricas, geotérmicas y biomasa tienen crecimiento linear</a:t>
            </a:r>
            <a:endParaRPr b="0" lang="es-BO" sz="2000" spc="-1" strike="noStrike">
              <a:solidFill>
                <a:srgbClr val="000000"/>
              </a:solidFill>
              <a:latin typeface="Arial"/>
            </a:endParaRPr>
          </a:p>
        </p:txBody>
      </p:sp>
      <p:pic>
        <p:nvPicPr>
          <p:cNvPr id="654" name="" descr=""/>
          <p:cNvPicPr/>
          <p:nvPr/>
        </p:nvPicPr>
        <p:blipFill>
          <a:blip r:embed="rId1"/>
          <a:stretch/>
        </p:blipFill>
        <p:spPr>
          <a:xfrm>
            <a:off x="329400" y="1371600"/>
            <a:ext cx="7661520" cy="5302440"/>
          </a:xfrm>
          <a:prstGeom prst="rect">
            <a:avLst/>
          </a:prstGeom>
          <a:ln w="0">
            <a:noFill/>
          </a:ln>
        </p:spPr>
      </p:pic>
      <p:pic>
        <p:nvPicPr>
          <p:cNvPr id="655" name="" descr=""/>
          <p:cNvPicPr/>
          <p:nvPr/>
        </p:nvPicPr>
        <p:blipFill>
          <a:blip r:embed="rId2"/>
          <a:stretch/>
        </p:blipFill>
        <p:spPr>
          <a:xfrm>
            <a:off x="8041680" y="1371600"/>
            <a:ext cx="3949560" cy="2556360"/>
          </a:xfrm>
          <a:prstGeom prst="rect">
            <a:avLst/>
          </a:prstGeom>
          <a:ln w="0">
            <a:noFill/>
          </a:ln>
        </p:spPr>
      </p:pic>
      <p:pic>
        <p:nvPicPr>
          <p:cNvPr id="656" name="" descr=""/>
          <p:cNvPicPr/>
          <p:nvPr/>
        </p:nvPicPr>
        <p:blipFill>
          <a:blip r:embed="rId3"/>
          <a:stretch/>
        </p:blipFill>
        <p:spPr>
          <a:xfrm>
            <a:off x="8004960" y="3994200"/>
            <a:ext cx="4111200" cy="27392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p:nvPr>
        </p:nvSpPr>
        <p:spPr>
          <a:xfrm>
            <a:off x="2625120" y="52740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Oportunidades de energía solar en Bolivia</a:t>
            </a:r>
            <a:endParaRPr b="0" lang="es-BO" sz="2200" spc="-1" strike="noStrike">
              <a:solidFill>
                <a:srgbClr val="000000"/>
              </a:solidFill>
              <a:latin typeface="Arial"/>
            </a:endParaRPr>
          </a:p>
        </p:txBody>
      </p:sp>
      <p:pic>
        <p:nvPicPr>
          <p:cNvPr id="658" name="" descr=""/>
          <p:cNvPicPr/>
          <p:nvPr/>
        </p:nvPicPr>
        <p:blipFill>
          <a:blip r:embed="rId1"/>
          <a:stretch/>
        </p:blipFill>
        <p:spPr>
          <a:xfrm>
            <a:off x="5421240" y="1172160"/>
            <a:ext cx="6462360" cy="4767840"/>
          </a:xfrm>
          <a:prstGeom prst="rect">
            <a:avLst/>
          </a:prstGeom>
          <a:ln w="0">
            <a:noFill/>
          </a:ln>
        </p:spPr>
      </p:pic>
      <p:sp>
        <p:nvSpPr>
          <p:cNvPr id="659" name=""/>
          <p:cNvSpPr/>
          <p:nvPr/>
        </p:nvSpPr>
        <p:spPr>
          <a:xfrm>
            <a:off x="519120" y="1148760"/>
            <a:ext cx="4735080" cy="631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97% del territorio boliviano es capaz de utilizar energía solar, especialmente el Altiplano. Bolivia recibe un </a:t>
            </a:r>
            <a:r>
              <a:rPr b="0" lang="en-US" sz="2000" spc="-1" strike="noStrike" u="sng">
                <a:solidFill>
                  <a:srgbClr val="0000ff"/>
                </a:solidFill>
                <a:uFillTx/>
                <a:latin typeface="Arial"/>
                <a:ea typeface="Droid Sans"/>
                <a:hlinkClick r:id="rId2"/>
              </a:rPr>
              <a:t>promedio</a:t>
            </a:r>
            <a:r>
              <a:rPr b="0" lang="en-US" sz="2000" spc="-1" strike="noStrike">
                <a:solidFill>
                  <a:srgbClr val="000000"/>
                </a:solidFill>
                <a:latin typeface="Arial"/>
                <a:ea typeface="Droid Sans"/>
              </a:rPr>
              <a:t> de 5,42 kWh/m</a:t>
            </a:r>
            <a:r>
              <a:rPr b="0" lang="en-US" sz="2000" spc="-1" strike="noStrike" baseline="33000">
                <a:solidFill>
                  <a:srgbClr val="000000"/>
                </a:solidFill>
                <a:latin typeface="Arial"/>
                <a:ea typeface="Droid Sans"/>
              </a:rPr>
              <a:t>2</a:t>
            </a:r>
            <a:r>
              <a:rPr b="0" lang="en-US" sz="2000" spc="-1" strike="noStrike">
                <a:solidFill>
                  <a:srgbClr val="000000"/>
                </a:solidFill>
                <a:latin typeface="Arial"/>
                <a:ea typeface="Droid Sans"/>
              </a:rPr>
              <a:t>/día de radiación solar, que es doble la cantidad en Dinamarca. 14,2%, 12.9% y 10,9% de la electridad en España, Honduras y Chile, respectivamente, </a:t>
            </a:r>
            <a:r>
              <a:rPr b="0" lang="en-US" sz="2000" spc="-1" strike="noStrike" u="sng">
                <a:solidFill>
                  <a:srgbClr val="0000ff"/>
                </a:solidFill>
                <a:uFillTx/>
                <a:latin typeface="Arial"/>
                <a:ea typeface="Droid Sans"/>
                <a:hlinkClick r:id="rId3"/>
              </a:rPr>
              <a:t>era solar</a:t>
            </a:r>
            <a:r>
              <a:rPr b="0" lang="en-US" sz="2000" spc="-1" strike="noStrike">
                <a:solidFill>
                  <a:srgbClr val="000000"/>
                </a:solidFill>
                <a:latin typeface="Arial"/>
                <a:ea typeface="Droid Sans"/>
              </a:rPr>
              <a:t> en 2021, a diferencia de 3,2% en Bolivia. </a:t>
            </a:r>
            <a:br>
              <a:rPr sz="2000"/>
            </a:br>
            <a:r>
              <a:rPr b="0" lang="en-US" sz="2000" spc="-1" strike="noStrike">
                <a:solidFill>
                  <a:srgbClr val="000000"/>
                </a:solidFill>
                <a:latin typeface="Arial"/>
                <a:ea typeface="Droid Sans"/>
              </a:rPr>
              <a:t>Bolivia debería democratizar su energía y permitir a generación solar domiciliaria. Una granja solar puede ser construida dentro de un año, y puede aumentarse por etapas en módulos, entonces necesitan menos inversión al comienzo que hidroeléctricas y menos préstamos con alto interés en el largo plazo.</a:t>
            </a: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PlaceHolder 1"/>
          <p:cNvSpPr>
            <a:spLocks noGrp="1"/>
          </p:cNvSpPr>
          <p:nvPr>
            <p:ph/>
          </p:nvPr>
        </p:nvSpPr>
        <p:spPr>
          <a:xfrm>
            <a:off x="795960" y="9842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Oportunidades de energía eólica</a:t>
            </a:r>
            <a:endParaRPr b="0" lang="es-BO" sz="2200" spc="-1" strike="noStrike">
              <a:solidFill>
                <a:srgbClr val="000000"/>
              </a:solidFill>
              <a:latin typeface="Arial"/>
            </a:endParaRPr>
          </a:p>
        </p:txBody>
      </p:sp>
      <p:sp>
        <p:nvSpPr>
          <p:cNvPr id="661" name=""/>
          <p:cNvSpPr/>
          <p:nvPr/>
        </p:nvSpPr>
        <p:spPr>
          <a:xfrm>
            <a:off x="1204920" y="1600200"/>
            <a:ext cx="3820320" cy="4052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Según </a:t>
            </a:r>
            <a:r>
              <a:rPr b="0" lang="en-US" sz="2000" spc="-1" strike="noStrike" u="sng">
                <a:solidFill>
                  <a:srgbClr val="0000ff"/>
                </a:solidFill>
                <a:uFillTx/>
                <a:latin typeface="Arial"/>
                <a:ea typeface="Droid Sans"/>
                <a:hlinkClick r:id="rId1"/>
              </a:rPr>
              <a:t>3Tier</a:t>
            </a:r>
            <a:r>
              <a:rPr b="0" lang="en-US" sz="2000" spc="-1" strike="noStrike">
                <a:solidFill>
                  <a:srgbClr val="000000"/>
                </a:solidFill>
                <a:latin typeface="Arial"/>
                <a:ea typeface="Droid Sans"/>
              </a:rPr>
              <a:t>, la energía eólica puede ser desarrollada en 4 zonas: </a:t>
            </a:r>
            <a:endParaRPr b="0" lang="es-BO" sz="2000" spc="-1" strike="noStrike">
              <a:solidFill>
                <a:srgbClr val="000000"/>
              </a:solidFill>
              <a:latin typeface="Arial"/>
            </a:endParaRPr>
          </a:p>
          <a:p>
            <a:pPr marL="216000" indent="-216000">
              <a:lnSpc>
                <a:spcPct val="100000"/>
              </a:lnSpc>
              <a:buClr>
                <a:srgbClr val="000000"/>
              </a:buClr>
              <a:buFont typeface="DejaVu Sans"/>
              <a:buChar char="•"/>
            </a:pPr>
            <a:r>
              <a:rPr b="0" lang="en-US" sz="2000" spc="-1" strike="noStrike">
                <a:solidFill>
                  <a:srgbClr val="000000"/>
                </a:solidFill>
                <a:latin typeface="Arial"/>
                <a:ea typeface="Droid Sans"/>
              </a:rPr>
              <a:t>En un corredor oeste-este entre La Paz, Cochabamba y Santa Cruz,</a:t>
            </a:r>
            <a:endParaRPr b="0" lang="es-BO" sz="2000" spc="-1" strike="noStrike">
              <a:solidFill>
                <a:srgbClr val="000000"/>
              </a:solidFill>
              <a:latin typeface="Arial"/>
            </a:endParaRPr>
          </a:p>
          <a:p>
            <a:pPr marL="216000" indent="-216000">
              <a:lnSpc>
                <a:spcPct val="100000"/>
              </a:lnSpc>
              <a:buClr>
                <a:srgbClr val="000000"/>
              </a:buClr>
              <a:buFont typeface="DejaVu Sans"/>
              <a:buChar char="•"/>
            </a:pPr>
            <a:r>
              <a:rPr b="0" lang="en-US" sz="2000" spc="-1" strike="noStrike">
                <a:solidFill>
                  <a:srgbClr val="000000"/>
                </a:solidFill>
                <a:latin typeface="Arial"/>
                <a:ea typeface="Droid Sans"/>
              </a:rPr>
              <a:t>En un corredor norte-sur al este de las ciudades de Oruro y al oeste de Potosí,</a:t>
            </a:r>
            <a:endParaRPr b="0" lang="es-BO" sz="2000" spc="-1" strike="noStrike">
              <a:solidFill>
                <a:srgbClr val="000000"/>
              </a:solidFill>
              <a:latin typeface="Arial"/>
            </a:endParaRPr>
          </a:p>
          <a:p>
            <a:pPr marL="216000" indent="-216000">
              <a:lnSpc>
                <a:spcPct val="100000"/>
              </a:lnSpc>
              <a:buClr>
                <a:srgbClr val="000000"/>
              </a:buClr>
              <a:buFont typeface="DejaVu Sans"/>
              <a:buChar char="•"/>
            </a:pPr>
            <a:r>
              <a:rPr b="0" lang="en-US" sz="2000" spc="-1" strike="noStrike">
                <a:solidFill>
                  <a:srgbClr val="000000"/>
                </a:solidFill>
                <a:latin typeface="Arial"/>
                <a:ea typeface="Droid Sans"/>
              </a:rPr>
              <a:t>Al sur y este de la cuidad de Santa Cruz,</a:t>
            </a:r>
            <a:endParaRPr b="0" lang="es-BO" sz="2000" spc="-1" strike="noStrike">
              <a:solidFill>
                <a:srgbClr val="000000"/>
              </a:solidFill>
              <a:latin typeface="Arial"/>
            </a:endParaRPr>
          </a:p>
          <a:p>
            <a:pPr marL="216000" indent="-216000">
              <a:lnSpc>
                <a:spcPct val="100000"/>
              </a:lnSpc>
              <a:buClr>
                <a:srgbClr val="000000"/>
              </a:buClr>
              <a:buFont typeface="DejaVu Sans"/>
              <a:buChar char="•"/>
            </a:pPr>
            <a:r>
              <a:rPr b="0" lang="en-US" sz="2000" spc="-1" strike="noStrike">
                <a:solidFill>
                  <a:srgbClr val="000000"/>
                </a:solidFill>
                <a:latin typeface="Arial"/>
                <a:ea typeface="Droid Sans"/>
              </a:rPr>
              <a:t>En Potosí en la frontera con Chile y Argentina</a:t>
            </a:r>
            <a:endParaRPr b="0" lang="es-BO" sz="2000" spc="-1" strike="noStrike">
              <a:solidFill>
                <a:srgbClr val="000000"/>
              </a:solidFill>
              <a:latin typeface="Arial"/>
            </a:endParaRPr>
          </a:p>
          <a:p>
            <a:pPr>
              <a:lnSpc>
                <a:spcPct val="100000"/>
              </a:lnSpc>
            </a:pPr>
            <a:endParaRPr b="0" lang="es-BO" sz="2000" spc="-1" strike="noStrike">
              <a:solidFill>
                <a:srgbClr val="000000"/>
              </a:solidFill>
              <a:latin typeface="Arial"/>
            </a:endParaRPr>
          </a:p>
        </p:txBody>
      </p:sp>
      <p:pic>
        <p:nvPicPr>
          <p:cNvPr id="662" name="" descr=""/>
          <p:cNvPicPr/>
          <p:nvPr/>
        </p:nvPicPr>
        <p:blipFill>
          <a:blip r:embed="rId2"/>
          <a:stretch/>
        </p:blipFill>
        <p:spPr>
          <a:xfrm>
            <a:off x="5578560" y="36000"/>
            <a:ext cx="4981680" cy="66794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PlaceHolder 1"/>
          <p:cNvSpPr>
            <a:spLocks noGrp="1"/>
          </p:cNvSpPr>
          <p:nvPr>
            <p:ph/>
          </p:nvPr>
        </p:nvSpPr>
        <p:spPr>
          <a:xfrm>
            <a:off x="1299600" y="569160"/>
            <a:ext cx="10740240" cy="91044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Necesitamos un plan nacional para 100% electricidad renovable para evitar una crisis energética cuando no haya más reservas de hidrocarburos</a:t>
            </a:r>
            <a:endParaRPr b="0" lang="es-BO" sz="2200" spc="-1" strike="noStrike">
              <a:solidFill>
                <a:srgbClr val="000000"/>
              </a:solidFill>
              <a:latin typeface="Arial"/>
            </a:endParaRPr>
          </a:p>
        </p:txBody>
      </p:sp>
      <p:sp>
        <p:nvSpPr>
          <p:cNvPr id="664" name=""/>
          <p:cNvSpPr/>
          <p:nvPr/>
        </p:nvSpPr>
        <p:spPr>
          <a:xfrm>
            <a:off x="228600" y="1600200"/>
            <a:ext cx="5180760" cy="4914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roid Sans"/>
              </a:rPr>
              <a:t>Bolivia no logrará su</a:t>
            </a:r>
            <a:r>
              <a:rPr b="0" lang="en-US" sz="1800" spc="-1" strike="noStrike">
                <a:solidFill>
                  <a:srgbClr val="2a6099"/>
                </a:solidFill>
                <a:latin typeface="Arial"/>
                <a:ea typeface="Droid Sans"/>
              </a:rPr>
              <a:t> </a:t>
            </a:r>
            <a:r>
              <a:rPr b="0" lang="en-US" sz="1800" spc="-1" strike="noStrike" u="sng">
                <a:solidFill>
                  <a:srgbClr val="0000ff"/>
                </a:solidFill>
                <a:uFillTx/>
                <a:latin typeface="Arial"/>
                <a:ea typeface="Droid Sans"/>
                <a:hlinkClick r:id="rId1"/>
              </a:rPr>
              <a:t>Plan</a:t>
            </a:r>
            <a:r>
              <a:rPr b="0" lang="en-US" sz="1800" spc="-1" strike="noStrike">
                <a:solidFill>
                  <a:srgbClr val="2a6099"/>
                </a:solidFill>
                <a:latin typeface="Arial"/>
                <a:ea typeface="Droid Sans"/>
              </a:rPr>
              <a:t> </a:t>
            </a:r>
            <a:r>
              <a:rPr b="0" lang="en-US" sz="1800" spc="-1" strike="noStrike">
                <a:solidFill>
                  <a:srgbClr val="000000"/>
                </a:solidFill>
                <a:latin typeface="Arial"/>
                <a:ea typeface="Droid Sans"/>
              </a:rPr>
              <a:t>de Desarrollo Económico y Social 2021-2025 que estableció una meta de 75% electricidad renovable al 2025 con 20% extra para exportar, ni la meta actual de </a:t>
            </a:r>
            <a:r>
              <a:rPr b="0" lang="en-US" sz="1800" spc="-1" strike="noStrike" u="sng">
                <a:solidFill>
                  <a:srgbClr val="0000ff"/>
                </a:solidFill>
                <a:uFillTx/>
                <a:latin typeface="Arial"/>
                <a:ea typeface="Droid Sans"/>
                <a:hlinkClick r:id="rId2"/>
              </a:rPr>
              <a:t>50% renovable</a:t>
            </a:r>
            <a:r>
              <a:rPr b="0" lang="en-US" sz="1800" spc="-1" strike="noStrike">
                <a:solidFill>
                  <a:srgbClr val="000000"/>
                </a:solidFill>
                <a:latin typeface="Arial"/>
                <a:ea typeface="Droid Sans"/>
              </a:rPr>
              <a:t> al 2025. ENDE planea construir 490.2 MW de energía hidroeléctrica (Ivirizú-CBA y Miguillas-LPZ), 310 MW de energía solar (Ingavi, Patacamaya, el municipio de Oruro y Santivañez-CBA), 45 MW de energía eólica (Warnes II-SCZ y La Ventolera-TRJ) y 5 MW de energía geotérmica (Laguna Colorada-PTS). </a:t>
            </a:r>
            <a:br>
              <a:rPr sz="1800"/>
            </a:br>
            <a:br>
              <a:rPr sz="1800"/>
            </a:br>
            <a:r>
              <a:rPr b="0" lang="en-US" sz="1800" spc="-1" strike="noStrike">
                <a:solidFill>
                  <a:srgbClr val="000000"/>
                </a:solidFill>
                <a:latin typeface="Arial"/>
                <a:ea typeface="Droid Sans"/>
              </a:rPr>
              <a:t>Sin embargo estos planes de corto plazo no son suficientes para reemplazar los 2938,7 MW de gas y diésel. Necesitamos un plan nacional para llegar a 100% energía renovable en 10 años, si la exportación de gas sigue como lo normal, o en 20 años si Bolivia deja de exportar gas.</a:t>
            </a:r>
            <a:endParaRPr b="0" lang="es-BO" sz="1800" spc="-1" strike="noStrike">
              <a:solidFill>
                <a:srgbClr val="000000"/>
              </a:solidFill>
              <a:latin typeface="Arial"/>
            </a:endParaRPr>
          </a:p>
        </p:txBody>
      </p:sp>
      <p:pic>
        <p:nvPicPr>
          <p:cNvPr id="665" name="" descr=""/>
          <p:cNvPicPr/>
          <p:nvPr/>
        </p:nvPicPr>
        <p:blipFill>
          <a:blip r:embed="rId3"/>
          <a:stretch/>
        </p:blipFill>
        <p:spPr>
          <a:xfrm>
            <a:off x="5475240" y="1353960"/>
            <a:ext cx="6458400" cy="48992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PlaceHolder 1"/>
          <p:cNvSpPr>
            <a:spLocks noGrp="1"/>
          </p:cNvSpPr>
          <p:nvPr>
            <p:ph/>
          </p:nvPr>
        </p:nvSpPr>
        <p:spPr>
          <a:xfrm>
            <a:off x="1828800" y="569160"/>
            <a:ext cx="10740240" cy="91044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Necesitamos un plan nacional para 100% energía renovable</a:t>
            </a:r>
            <a:endParaRPr b="0" lang="es-BO" sz="2200" spc="-1" strike="noStrike">
              <a:solidFill>
                <a:srgbClr val="000000"/>
              </a:solidFill>
              <a:latin typeface="Arial"/>
            </a:endParaRPr>
          </a:p>
        </p:txBody>
      </p:sp>
      <p:sp>
        <p:nvSpPr>
          <p:cNvPr id="667" name=""/>
          <p:cNvSpPr/>
          <p:nvPr/>
        </p:nvSpPr>
        <p:spPr>
          <a:xfrm>
            <a:off x="402120" y="1143000"/>
            <a:ext cx="11627640" cy="205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Noto Sans CJK SC"/>
              </a:rPr>
              <a:t>Según </a:t>
            </a:r>
            <a:r>
              <a:rPr b="0" lang="en-US" sz="1800" spc="-1" strike="noStrike" u="sng">
                <a:solidFill>
                  <a:srgbClr val="0000ff"/>
                </a:solidFill>
                <a:uFillTx/>
                <a:latin typeface="Arial"/>
                <a:ea typeface="Noto Sans CJK SC"/>
                <a:hlinkClick r:id="rId1"/>
              </a:rPr>
              <a:t>Jacobson et al (2022)</a:t>
            </a:r>
            <a:r>
              <a:rPr b="0" lang="en-US" sz="1800" spc="-1" strike="noStrike">
                <a:solidFill>
                  <a:srgbClr val="000000"/>
                </a:solidFill>
                <a:latin typeface="Arial"/>
                <a:ea typeface="Noto Sans CJK SC"/>
              </a:rPr>
              <a:t>, la transición a 100% energía renovable al 2050 en Bolivia tendrá un costo total alrededor de $us 39 mil millones o $us 1444 millones por año (incluyendo electricidad, calefacción, generación y almacenaje de H2, bombas de calor y transimision y distribución por largas distancias). En comparación, el costo medio de los subsidios de hidrocarburos ha sido $us 1469 millones por año entre 2010 y 2022 y fue $us 2848 millones en 2022. La transición reducirá las emisiones bolivianas 44 millones de toneladas de CO2-e por año en 2050 y reducirá el costo de energía 67,9% (de $13,5 a $4,3 mil millones).  El costo total (energía, salud y costos climáticos) reducirá 92,8% (de $61 a $4,3 mil millones por año). 0,04% del territorio boliviano será utilizado por la energía renovable en 2050.</a:t>
            </a:r>
            <a:endParaRPr b="0" lang="es-BO" sz="1800" spc="-1" strike="noStrike">
              <a:solidFill>
                <a:srgbClr val="000000"/>
              </a:solidFill>
              <a:latin typeface="Arial"/>
            </a:endParaRPr>
          </a:p>
        </p:txBody>
      </p:sp>
      <p:pic>
        <p:nvPicPr>
          <p:cNvPr id="668" name="" descr=""/>
          <p:cNvPicPr/>
          <p:nvPr/>
        </p:nvPicPr>
        <p:blipFill>
          <a:blip r:embed="rId2"/>
          <a:stretch/>
        </p:blipFill>
        <p:spPr>
          <a:xfrm>
            <a:off x="136440" y="3433680"/>
            <a:ext cx="11893320" cy="328356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PlaceHolder 1"/>
          <p:cNvSpPr>
            <a:spLocks noGrp="1"/>
          </p:cNvSpPr>
          <p:nvPr>
            <p:ph/>
          </p:nvPr>
        </p:nvSpPr>
        <p:spPr>
          <a:xfrm>
            <a:off x="1481760" y="457200"/>
            <a:ext cx="9715680" cy="54216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La adopción de autos eléctricos y híbridos enchufables sigue una curva S de innovación</a:t>
            </a:r>
            <a:endParaRPr b="0" lang="es-BO" sz="2200" spc="-1" strike="noStrike">
              <a:solidFill>
                <a:srgbClr val="000000"/>
              </a:solidFill>
              <a:latin typeface="Arial"/>
            </a:endParaRPr>
          </a:p>
        </p:txBody>
      </p:sp>
      <p:pic>
        <p:nvPicPr>
          <p:cNvPr id="670" name="" descr=""/>
          <p:cNvPicPr/>
          <p:nvPr/>
        </p:nvPicPr>
        <p:blipFill>
          <a:blip r:embed="rId1"/>
          <a:stretch/>
        </p:blipFill>
        <p:spPr>
          <a:xfrm>
            <a:off x="-3429000" y="1223640"/>
            <a:ext cx="13784400" cy="5085000"/>
          </a:xfrm>
          <a:prstGeom prst="rect">
            <a:avLst/>
          </a:prstGeom>
          <a:ln w="0">
            <a:noFill/>
          </a:ln>
        </p:spPr>
      </p:pic>
      <p:pic>
        <p:nvPicPr>
          <p:cNvPr id="671" name="" descr=""/>
          <p:cNvPicPr/>
          <p:nvPr/>
        </p:nvPicPr>
        <p:blipFill>
          <a:blip r:embed="rId2"/>
          <a:stretch/>
        </p:blipFill>
        <p:spPr>
          <a:xfrm>
            <a:off x="6629400" y="1223640"/>
            <a:ext cx="5371920" cy="4339440"/>
          </a:xfrm>
          <a:prstGeom prst="rect">
            <a:avLst/>
          </a:prstGeom>
          <a:ln w="0">
            <a:noFill/>
          </a:ln>
        </p:spPr>
      </p:pic>
      <p:sp>
        <p:nvSpPr>
          <p:cNvPr id="672" name=""/>
          <p:cNvSpPr/>
          <p:nvPr/>
        </p:nvSpPr>
        <p:spPr>
          <a:xfrm>
            <a:off x="305280" y="6145920"/>
            <a:ext cx="11806560" cy="936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700" spc="-1" strike="noStrike">
                <a:solidFill>
                  <a:srgbClr val="000000"/>
                </a:solidFill>
                <a:latin typeface="Arial"/>
                <a:ea typeface="Droid Sans"/>
              </a:rPr>
              <a:t>Según </a:t>
            </a:r>
            <a:r>
              <a:rPr b="0" lang="en-US" sz="1700" spc="-1" strike="noStrike" u="sng">
                <a:solidFill>
                  <a:srgbClr val="0000ff"/>
                </a:solidFill>
                <a:uFillTx/>
                <a:latin typeface="Arial"/>
                <a:ea typeface="Droid Sans"/>
                <a:hlinkClick r:id="rId3"/>
              </a:rPr>
              <a:t>Canalys</a:t>
            </a:r>
            <a:r>
              <a:rPr b="0" lang="en-US" sz="1700" spc="-1" strike="noStrike">
                <a:solidFill>
                  <a:srgbClr val="000000"/>
                </a:solidFill>
                <a:latin typeface="Arial"/>
                <a:ea typeface="Droid Sans"/>
              </a:rPr>
              <a:t>, 29% de los nuevos vehículos livianos en China y 23% en Europa fueron eléctricos en 2022. El Tesla Model Y fue el modelo de auto </a:t>
            </a:r>
            <a:r>
              <a:rPr b="0" lang="en-US" sz="1700" spc="-1" strike="noStrike" u="sng">
                <a:solidFill>
                  <a:srgbClr val="0000ff"/>
                </a:solidFill>
                <a:uFillTx/>
                <a:latin typeface="Arial"/>
                <a:ea typeface="Droid Sans"/>
                <a:hlinkClick r:id="rId4"/>
              </a:rPr>
              <a:t>más vendido</a:t>
            </a:r>
            <a:r>
              <a:rPr b="0" lang="en-US" sz="1700" spc="-1" strike="noStrike">
                <a:solidFill>
                  <a:srgbClr val="000000"/>
                </a:solidFill>
                <a:latin typeface="Arial"/>
                <a:ea typeface="Droid Sans"/>
              </a:rPr>
              <a:t> en el mundo en el primer trimestre de 2023, sobrepasando el Toyota Corolla.</a:t>
            </a:r>
            <a:endParaRPr b="0" lang="es-BO"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p:nvPr>
        </p:nvSpPr>
        <p:spPr>
          <a:xfrm>
            <a:off x="2620800" y="48708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Emisiones de gases de efecto invernadero (GEI) en Bolivia </a:t>
            </a:r>
            <a:endParaRPr b="0" lang="es-BO" sz="2200" spc="-1" strike="noStrike">
              <a:solidFill>
                <a:srgbClr val="000000"/>
              </a:solidFill>
              <a:latin typeface="Arial"/>
            </a:endParaRPr>
          </a:p>
        </p:txBody>
      </p:sp>
      <p:sp>
        <p:nvSpPr>
          <p:cNvPr id="585" name=""/>
          <p:cNvSpPr/>
          <p:nvPr/>
        </p:nvSpPr>
        <p:spPr>
          <a:xfrm>
            <a:off x="457200" y="1441440"/>
            <a:ext cx="3653640" cy="4447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700" spc="-1" strike="noStrike">
                <a:solidFill>
                  <a:srgbClr val="000000"/>
                </a:solidFill>
                <a:latin typeface="Arial"/>
                <a:ea typeface="DejaVu Sans"/>
              </a:rPr>
              <a:t>Si utilizamos la deforestación según Global Forest Watch y los incendios según EDGAR 4.2, combinado con los números de WRI CAIT en 2019, la emisiones son 45,14 toneladas de CO2-equivalente per cápita por año en Bolivia, que es 7 veces más que el promedio mundial, que es 6,48 t CO2-e/cápita/año.</a:t>
            </a:r>
            <a:endParaRPr b="0" lang="es-BO" sz="1700" spc="-1" strike="noStrike">
              <a:solidFill>
                <a:srgbClr val="000000"/>
              </a:solidFill>
              <a:latin typeface="Arial"/>
            </a:endParaRPr>
          </a:p>
          <a:p>
            <a:pPr>
              <a:lnSpc>
                <a:spcPct val="100000"/>
              </a:lnSpc>
            </a:pPr>
            <a:endParaRPr b="0" lang="es-BO" sz="1700" spc="-1" strike="noStrike">
              <a:solidFill>
                <a:srgbClr val="000000"/>
              </a:solidFill>
              <a:latin typeface="Arial"/>
            </a:endParaRPr>
          </a:p>
          <a:p>
            <a:pPr>
              <a:lnSpc>
                <a:spcPct val="100000"/>
              </a:lnSpc>
            </a:pPr>
            <a:r>
              <a:rPr b="0" lang="en-US" sz="1700" spc="-1" strike="noStrike">
                <a:solidFill>
                  <a:srgbClr val="000000"/>
                </a:solidFill>
                <a:latin typeface="Arial"/>
                <a:ea typeface="DejaVu Sans"/>
              </a:rPr>
              <a:t>Aunque solo 4,1% de las emisiones bolivianas viene del sector energético (transporte, emisiones fugativas de gas natural y electricidad / calefacción), necesitamos cambiar este sector para evitar muchos problemas socioeconómicos en el futuro.</a:t>
            </a:r>
            <a:endParaRPr b="0" lang="es-BO" sz="1700" spc="-1" strike="noStrike">
              <a:solidFill>
                <a:srgbClr val="000000"/>
              </a:solidFill>
              <a:latin typeface="Arial"/>
            </a:endParaRPr>
          </a:p>
        </p:txBody>
      </p:sp>
      <p:pic>
        <p:nvPicPr>
          <p:cNvPr id="586" name="" descr=""/>
          <p:cNvPicPr/>
          <p:nvPr/>
        </p:nvPicPr>
        <p:blipFill>
          <a:blip r:embed="rId1"/>
          <a:stretch/>
        </p:blipFill>
        <p:spPr>
          <a:xfrm>
            <a:off x="4135320" y="1143000"/>
            <a:ext cx="7500600" cy="502524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p:nvPr>
        </p:nvSpPr>
        <p:spPr>
          <a:xfrm>
            <a:off x="1852200" y="685800"/>
            <a:ext cx="9715680" cy="54216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Bolivia no tiene buenas políticas para promover los autos eléctricos</a:t>
            </a:r>
            <a:endParaRPr b="0" lang="es-BO" sz="2200" spc="-1" strike="noStrike">
              <a:solidFill>
                <a:srgbClr val="000000"/>
              </a:solidFill>
              <a:latin typeface="Arial"/>
            </a:endParaRPr>
          </a:p>
        </p:txBody>
      </p:sp>
      <p:sp>
        <p:nvSpPr>
          <p:cNvPr id="674" name=""/>
          <p:cNvSpPr/>
          <p:nvPr/>
        </p:nvSpPr>
        <p:spPr>
          <a:xfrm>
            <a:off x="519120" y="1231920"/>
            <a:ext cx="4963320" cy="6741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575"/>
              </a:spcAft>
            </a:pPr>
            <a:r>
              <a:rPr b="0" lang="en-US" sz="1700" spc="-1" strike="noStrike">
                <a:solidFill>
                  <a:srgbClr val="000000"/>
                </a:solidFill>
                <a:latin typeface="Arial"/>
                <a:ea typeface="Droid Sans"/>
              </a:rPr>
              <a:t>El Gobierno boliviano planea que 20% del parque automotor sea eléctrico en 2030, pero sólo 100 autos eléctricos y 1000 motocicletas eléctricas </a:t>
            </a:r>
            <a:r>
              <a:rPr b="0" lang="en-US" sz="1700" spc="-1" strike="noStrike" u="sng">
                <a:solidFill>
                  <a:srgbClr val="0000ff"/>
                </a:solidFill>
                <a:uFillTx/>
                <a:latin typeface="Arial"/>
                <a:ea typeface="Droid Sans"/>
                <a:hlinkClick r:id="rId1"/>
              </a:rPr>
              <a:t>fueron importados</a:t>
            </a:r>
            <a:r>
              <a:rPr b="0" lang="en-US" sz="1700" spc="-1" strike="noStrike">
                <a:solidFill>
                  <a:srgbClr val="000000"/>
                </a:solidFill>
                <a:latin typeface="Arial"/>
                <a:ea typeface="Droid Sans"/>
              </a:rPr>
              <a:t> en 2021 y Quantum sólo ha vendido </a:t>
            </a:r>
            <a:r>
              <a:rPr b="0" lang="en-US" sz="1700" spc="-1" strike="noStrike" u="sng">
                <a:solidFill>
                  <a:srgbClr val="0000ff"/>
                </a:solidFill>
                <a:uFillTx/>
                <a:latin typeface="Arial"/>
                <a:ea typeface="Droid Sans"/>
                <a:hlinkClick r:id="rId2"/>
              </a:rPr>
              <a:t>aprox. 600</a:t>
            </a:r>
            <a:r>
              <a:rPr b="0" lang="en-US" sz="1700" spc="-1" strike="noStrike">
                <a:solidFill>
                  <a:srgbClr val="000000"/>
                </a:solidFill>
                <a:latin typeface="Arial"/>
                <a:ea typeface="Droid Sans"/>
              </a:rPr>
              <a:t> de sus autos eléctricos entre 9/2019 y 12/2021 en Bolivia.</a:t>
            </a:r>
            <a:endParaRPr b="0" lang="es-BO" sz="1700" spc="-1" strike="noStrike">
              <a:solidFill>
                <a:srgbClr val="000000"/>
              </a:solidFill>
              <a:latin typeface="Arial"/>
            </a:endParaRPr>
          </a:p>
          <a:p>
            <a:pPr>
              <a:lnSpc>
                <a:spcPct val="100000"/>
              </a:lnSpc>
              <a:spcAft>
                <a:spcPts val="575"/>
              </a:spcAft>
            </a:pPr>
            <a:r>
              <a:rPr b="0" lang="en-US" sz="1700" spc="-1" strike="noStrike">
                <a:solidFill>
                  <a:srgbClr val="000000"/>
                </a:solidFill>
                <a:latin typeface="Arial"/>
                <a:ea typeface="Droid Sans"/>
              </a:rPr>
              <a:t>El </a:t>
            </a:r>
            <a:r>
              <a:rPr b="0" lang="en-US" sz="1700" spc="-1" strike="noStrike" u="sng">
                <a:solidFill>
                  <a:srgbClr val="0000ff"/>
                </a:solidFill>
                <a:uFillTx/>
                <a:latin typeface="Arial"/>
                <a:ea typeface="Droid Sans"/>
                <a:hlinkClick r:id="rId3"/>
              </a:rPr>
              <a:t>DS N°4539</a:t>
            </a:r>
            <a:r>
              <a:rPr b="0" lang="en-US" sz="1700" spc="-1" strike="noStrike">
                <a:solidFill>
                  <a:srgbClr val="000000"/>
                </a:solidFill>
                <a:latin typeface="Arial"/>
                <a:ea typeface="Droid Sans"/>
              </a:rPr>
              <a:t> anunciado 2021-07-07 eliminó el gravamen arancelario y Impuesto a los Consumos Específicos (ICE) para autos eléctricos y híbridos y algunos de sus componentes (baterías, inversores, motores, cargadores, etc.), pero Quantum </a:t>
            </a:r>
            <a:r>
              <a:rPr b="0" lang="en-US" sz="1700" spc="-1" strike="noStrike" u="sng">
                <a:solidFill>
                  <a:srgbClr val="0000ff"/>
                </a:solidFill>
                <a:uFillTx/>
                <a:latin typeface="Arial"/>
                <a:ea typeface="Droid Sans"/>
                <a:hlinkClick r:id="rId4"/>
              </a:rPr>
              <a:t>reporta</a:t>
            </a:r>
            <a:r>
              <a:rPr b="0" lang="en-US" sz="1700" spc="-1" strike="noStrike">
                <a:solidFill>
                  <a:srgbClr val="000000"/>
                </a:solidFill>
                <a:latin typeface="Arial"/>
                <a:ea typeface="Droid Sans"/>
              </a:rPr>
              <a:t> que tiene que pagar impuestos para algunos componentes, mientras un auto fabricado en China no paga ninguno impuesto. </a:t>
            </a:r>
            <a:endParaRPr b="0" lang="es-BO" sz="1700" spc="-1" strike="noStrike">
              <a:solidFill>
                <a:srgbClr val="000000"/>
              </a:solidFill>
              <a:latin typeface="Arial"/>
            </a:endParaRPr>
          </a:p>
          <a:p>
            <a:pPr>
              <a:lnSpc>
                <a:spcPct val="100000"/>
              </a:lnSpc>
              <a:spcAft>
                <a:spcPts val="575"/>
              </a:spcAft>
            </a:pPr>
            <a:r>
              <a:rPr b="0" lang="en-US" sz="1700" spc="-1" strike="noStrike">
                <a:solidFill>
                  <a:srgbClr val="000000"/>
                </a:solidFill>
                <a:latin typeface="Arial"/>
                <a:ea typeface="Droid Sans"/>
              </a:rPr>
              <a:t>Bogotá </a:t>
            </a:r>
            <a:r>
              <a:rPr b="0" lang="en-US" sz="1700" spc="-1" strike="noStrike" u="sng">
                <a:solidFill>
                  <a:srgbClr val="0000ff"/>
                </a:solidFill>
                <a:uFillTx/>
                <a:latin typeface="Arial"/>
                <a:ea typeface="Droid Sans"/>
                <a:hlinkClick r:id="rId5"/>
              </a:rPr>
              <a:t>tiene</a:t>
            </a:r>
            <a:r>
              <a:rPr b="0" lang="en-US" sz="1700" spc="-1" strike="noStrike">
                <a:solidFill>
                  <a:srgbClr val="000000"/>
                </a:solidFill>
                <a:latin typeface="Arial"/>
                <a:ea typeface="Droid Sans"/>
              </a:rPr>
              <a:t> 1485 buses eléctricos, Santiago en Chile tiene 1180 y la Ciudad de México tiene 493, pero Bolivia no cuenta con ninguno.</a:t>
            </a:r>
            <a:endParaRPr b="0" lang="es-BO" sz="1700" spc="-1" strike="noStrike">
              <a:solidFill>
                <a:srgbClr val="000000"/>
              </a:solidFill>
              <a:latin typeface="Arial"/>
            </a:endParaRPr>
          </a:p>
          <a:p>
            <a:pPr>
              <a:lnSpc>
                <a:spcPct val="100000"/>
              </a:lnSpc>
            </a:pPr>
            <a:endParaRPr b="0" lang="es-BO" sz="1700" spc="-1" strike="noStrike">
              <a:solidFill>
                <a:srgbClr val="000000"/>
              </a:solidFill>
              <a:latin typeface="Arial"/>
            </a:endParaRPr>
          </a:p>
          <a:p>
            <a:pPr>
              <a:lnSpc>
                <a:spcPct val="100000"/>
              </a:lnSpc>
            </a:pPr>
            <a:endParaRPr b="0" lang="es-BO" sz="1700" spc="-1" strike="noStrike">
              <a:solidFill>
                <a:srgbClr val="000000"/>
              </a:solidFill>
              <a:latin typeface="Arial"/>
            </a:endParaRPr>
          </a:p>
        </p:txBody>
      </p:sp>
      <p:pic>
        <p:nvPicPr>
          <p:cNvPr id="675" name="" descr=""/>
          <p:cNvPicPr/>
          <p:nvPr/>
        </p:nvPicPr>
        <p:blipFill>
          <a:blip r:embed="rId6"/>
          <a:stretch/>
        </p:blipFill>
        <p:spPr>
          <a:xfrm>
            <a:off x="5486400" y="1143000"/>
            <a:ext cx="6635160" cy="483516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PlaceHolder 1"/>
          <p:cNvSpPr>
            <a:spLocks noGrp="1"/>
          </p:cNvSpPr>
          <p:nvPr>
            <p:ph/>
          </p:nvPr>
        </p:nvSpPr>
        <p:spPr>
          <a:xfrm>
            <a:off x="1852200" y="685800"/>
            <a:ext cx="9715680" cy="54216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Las estaciones ENDE de recarga no sirven</a:t>
            </a:r>
            <a:endParaRPr b="0" lang="es-BO" sz="2200" spc="-1" strike="noStrike">
              <a:solidFill>
                <a:srgbClr val="000000"/>
              </a:solidFill>
              <a:latin typeface="Arial"/>
            </a:endParaRPr>
          </a:p>
        </p:txBody>
      </p:sp>
      <p:sp>
        <p:nvSpPr>
          <p:cNvPr id="677" name=""/>
          <p:cNvSpPr/>
          <p:nvPr/>
        </p:nvSpPr>
        <p:spPr>
          <a:xfrm>
            <a:off x="558360" y="1241640"/>
            <a:ext cx="5879160" cy="6741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575"/>
              </a:spcAft>
            </a:pPr>
            <a:r>
              <a:rPr b="0" lang="en-US" sz="1700" spc="-1" strike="noStrike">
                <a:solidFill>
                  <a:srgbClr val="000000"/>
                </a:solidFill>
                <a:latin typeface="Arial"/>
                <a:ea typeface="Droid Sans"/>
              </a:rPr>
              <a:t>ENDE </a:t>
            </a:r>
            <a:r>
              <a:rPr b="0" lang="en-US" sz="1700" spc="-1" strike="noStrike" u="sng">
                <a:solidFill>
                  <a:srgbClr val="0000ff"/>
                </a:solidFill>
                <a:uFillTx/>
                <a:latin typeface="Arial"/>
                <a:ea typeface="Droid Sans"/>
                <a:hlinkClick r:id="rId1"/>
              </a:rPr>
              <a:t>anunció</a:t>
            </a:r>
            <a:r>
              <a:rPr b="0" lang="en-US" sz="1700" spc="-1" strike="noStrike">
                <a:solidFill>
                  <a:srgbClr val="000000"/>
                </a:solidFill>
                <a:latin typeface="Arial"/>
                <a:ea typeface="Droid Sans"/>
              </a:rPr>
              <a:t> en 9/2021 una inversión de $us 35 millones para instalar 12 estaciones de recarga (3 en La Paz, 3 en CBBA, 3 en S. Cruz y 3 en las carreteras), pero sólo ha instalado 1 estación en las carreteras (en Yapacaní) hasta ahora, entonces las rutas interurbanos en el eje central no son posibles todavía con la mayoría de autos eléctricos: La Paz-CBBA (381km), La Paz-Oruro (226km) y CBBA-Yapacani (346km)</a:t>
            </a:r>
            <a:endParaRPr b="0" lang="es-BO" sz="1700" spc="-1" strike="noStrike">
              <a:solidFill>
                <a:srgbClr val="000000"/>
              </a:solidFill>
              <a:latin typeface="Arial"/>
            </a:endParaRPr>
          </a:p>
          <a:p>
            <a:pPr>
              <a:lnSpc>
                <a:spcPct val="100000"/>
              </a:lnSpc>
              <a:spcAft>
                <a:spcPts val="575"/>
              </a:spcAft>
            </a:pPr>
            <a:r>
              <a:rPr b="0" lang="en-US" sz="1700" spc="-1" strike="noStrike">
                <a:solidFill>
                  <a:srgbClr val="000000"/>
                </a:solidFill>
                <a:latin typeface="Arial"/>
                <a:ea typeface="Droid Sans"/>
              </a:rPr>
              <a:t>Está instalando estaciones con 2 salidas de 22kW CA, a diferencia de 350kW CC en CCS1 (N. América) y CCS2 (Europa), 250kW CC en GB/T (China) y 270kW CC en NACS de Tesla. Las estaciones de ENDE son inutiles porque no tienen un número suficiente de cargadores y los cargadores son demasiados lentos con CA y conectores Mennekes, entonces serán reemplazados en pocos años. ENDE tiene los fondos para instalar estaciones modernos de CC con conectores CCS2, pero sólo ha gastado aprox. $us 450.000 en 9 estaciones. Si ENDE quiere promover a adopción de autos eléctricos, tiene que ofrecer una red moderna de estaciones de recarga con 150kW CC.</a:t>
            </a:r>
            <a:br>
              <a:rPr sz="1700"/>
            </a:br>
            <a:br>
              <a:rPr sz="1700"/>
            </a:br>
            <a:r>
              <a:rPr b="0" lang="en-US" sz="1700" spc="-1" strike="noStrike">
                <a:solidFill>
                  <a:srgbClr val="000000"/>
                </a:solidFill>
                <a:latin typeface="Arial"/>
                <a:ea typeface="Droid Sans"/>
              </a:rPr>
              <a:t> </a:t>
            </a:r>
            <a:endParaRPr b="0" lang="es-BO" sz="1700" spc="-1" strike="noStrike">
              <a:solidFill>
                <a:srgbClr val="000000"/>
              </a:solidFill>
              <a:latin typeface="Arial"/>
            </a:endParaRPr>
          </a:p>
        </p:txBody>
      </p:sp>
      <p:pic>
        <p:nvPicPr>
          <p:cNvPr id="678" name="" descr=""/>
          <p:cNvPicPr/>
          <p:nvPr/>
        </p:nvPicPr>
        <p:blipFill>
          <a:blip r:embed="rId2"/>
          <a:stretch/>
        </p:blipFill>
        <p:spPr>
          <a:xfrm>
            <a:off x="6439680" y="1143000"/>
            <a:ext cx="5336280" cy="502704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PlaceHolder 1"/>
          <p:cNvSpPr>
            <a:spLocks noGrp="1"/>
          </p:cNvSpPr>
          <p:nvPr>
            <p:ph/>
          </p:nvPr>
        </p:nvSpPr>
        <p:spPr>
          <a:xfrm>
            <a:off x="1852200" y="457200"/>
            <a:ext cx="9715680" cy="54216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Las estaciones de ENDE serán muy lentos con los autos eléctricos de Bolivia</a:t>
            </a:r>
            <a:endParaRPr b="0" lang="es-BO" sz="2200" spc="-1" strike="noStrike">
              <a:solidFill>
                <a:srgbClr val="000000"/>
              </a:solidFill>
              <a:latin typeface="Arial"/>
            </a:endParaRPr>
          </a:p>
        </p:txBody>
      </p:sp>
      <p:sp>
        <p:nvSpPr>
          <p:cNvPr id="680" name=""/>
          <p:cNvSpPr/>
          <p:nvPr/>
        </p:nvSpPr>
        <p:spPr>
          <a:xfrm>
            <a:off x="519120" y="1195920"/>
            <a:ext cx="3136320" cy="6741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575"/>
              </a:spcAft>
            </a:pPr>
            <a:r>
              <a:rPr b="0" lang="en-US" sz="1700" spc="-1" strike="noStrike">
                <a:solidFill>
                  <a:srgbClr val="000000"/>
                </a:solidFill>
                <a:latin typeface="Arial"/>
                <a:ea typeface="Droid Sans"/>
              </a:rPr>
              <a:t>Si asumimos que ENDE  construirá estaciones de recarga en Caracollo, Villa Tunari y Yapacaní en la RN4, los conductores necesitarán cargar 200 km de alcance para viajar a La Paz-Ororo-CBBA-S.Cruz. El BYD Tang puede cargar 200km en 20 minutos, pero tomará 5,2 horas en una estación ENDE. Ninguno de los EVs en venta en Bolivia soporte cargas de CA con más que 11kW, entonces la construcción de estaciones ENDE con 22kW de CA trifásica es un malgasto de recursos públicos, porque los EVs son diseños para usar CC para realizar cargas rápidas.</a:t>
            </a:r>
            <a:endParaRPr b="0" lang="es-BO" sz="1700" spc="-1" strike="noStrike">
              <a:solidFill>
                <a:srgbClr val="000000"/>
              </a:solidFill>
              <a:latin typeface="Arial"/>
            </a:endParaRPr>
          </a:p>
        </p:txBody>
      </p:sp>
      <p:pic>
        <p:nvPicPr>
          <p:cNvPr id="681" name="" descr=""/>
          <p:cNvPicPr/>
          <p:nvPr/>
        </p:nvPicPr>
        <p:blipFill>
          <a:blip r:embed="rId1"/>
          <a:stretch/>
        </p:blipFill>
        <p:spPr>
          <a:xfrm>
            <a:off x="3657600" y="1270440"/>
            <a:ext cx="8417520" cy="443988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PlaceHolder 1"/>
          <p:cNvSpPr>
            <a:spLocks noGrp="1"/>
          </p:cNvSpPr>
          <p:nvPr>
            <p:ph/>
          </p:nvPr>
        </p:nvSpPr>
        <p:spPr>
          <a:xfrm>
            <a:off x="1852200" y="685800"/>
            <a:ext cx="9715680" cy="54216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Bolivia no tiene buenas políticas en las estaciones de recarga</a:t>
            </a:r>
            <a:endParaRPr b="0" lang="es-BO" sz="2200" spc="-1" strike="noStrike">
              <a:solidFill>
                <a:srgbClr val="000000"/>
              </a:solidFill>
              <a:latin typeface="Arial"/>
            </a:endParaRPr>
          </a:p>
        </p:txBody>
      </p:sp>
      <p:sp>
        <p:nvSpPr>
          <p:cNvPr id="683" name=""/>
          <p:cNvSpPr/>
          <p:nvPr/>
        </p:nvSpPr>
        <p:spPr>
          <a:xfrm>
            <a:off x="519120" y="1231920"/>
            <a:ext cx="5193360" cy="6741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575"/>
              </a:spcAft>
            </a:pPr>
            <a:r>
              <a:rPr b="0" lang="en-US" sz="1700" spc="-1" strike="noStrike">
                <a:solidFill>
                  <a:srgbClr val="000000"/>
                </a:solidFill>
                <a:latin typeface="Arial"/>
                <a:ea typeface="Droid Sans"/>
              </a:rPr>
              <a:t>La </a:t>
            </a:r>
            <a:r>
              <a:rPr b="0" lang="en-US" sz="1700" spc="-1" strike="noStrike" u="sng">
                <a:solidFill>
                  <a:srgbClr val="0000ff"/>
                </a:solidFill>
                <a:uFillTx/>
                <a:latin typeface="Arial"/>
                <a:ea typeface="Droid Sans"/>
                <a:hlinkClick r:id="rId1"/>
              </a:rPr>
              <a:t>Resolución AETN 480/2021</a:t>
            </a:r>
            <a:r>
              <a:rPr b="0" lang="en-US" sz="1700" spc="-1" strike="noStrike">
                <a:solidFill>
                  <a:srgbClr val="000000"/>
                </a:solidFill>
                <a:latin typeface="Arial"/>
                <a:ea typeface="Droid Sans"/>
              </a:rPr>
              <a:t> permite precios más altos para recargas rápidas, que incentivan recargas lentas que van a bloquear los espacios limitados en las electrolineras. El precio máximo no debe ser más alto para las recargas rapidas y debe permitir cobrar por el tiempo ocupado en una estacion de recarga para evitar bloqueos de puestos.</a:t>
            </a:r>
            <a:endParaRPr b="0" lang="es-BO" sz="1700" spc="-1" strike="noStrike">
              <a:solidFill>
                <a:srgbClr val="000000"/>
              </a:solidFill>
              <a:latin typeface="Arial"/>
            </a:endParaRPr>
          </a:p>
          <a:p>
            <a:pPr>
              <a:lnSpc>
                <a:spcPct val="100000"/>
              </a:lnSpc>
              <a:spcAft>
                <a:spcPts val="575"/>
              </a:spcAft>
            </a:pPr>
            <a:r>
              <a:rPr b="0" lang="en-US" sz="1700" spc="-1" strike="noStrike">
                <a:solidFill>
                  <a:srgbClr val="000000"/>
                </a:solidFill>
                <a:latin typeface="Arial"/>
                <a:ea typeface="Droid Sans"/>
              </a:rPr>
              <a:t>El precio máximo por kWh después de 6pm es igual o más que cargar un auto de combustión interna. Si asumimos 70% de las recargas serán realizadas durante del día y las estacione cobrarán el precio máximo, no hay mucha ventaja economica usar un auto eléctrico en Bolivia. No debería subvencionar 60% de precio de combustibles sin ofrecer un subsidio parecido en las estaciones de recarga.</a:t>
            </a:r>
            <a:endParaRPr b="0" lang="es-BO" sz="1700" spc="-1" strike="noStrike">
              <a:solidFill>
                <a:srgbClr val="000000"/>
              </a:solidFill>
              <a:latin typeface="Arial"/>
            </a:endParaRPr>
          </a:p>
          <a:p>
            <a:pPr>
              <a:lnSpc>
                <a:spcPct val="100000"/>
              </a:lnSpc>
              <a:spcAft>
                <a:spcPts val="575"/>
              </a:spcAft>
            </a:pPr>
            <a:r>
              <a:rPr b="0" lang="en-US" sz="1700" spc="-1" strike="noStrike">
                <a:solidFill>
                  <a:srgbClr val="000000"/>
                </a:solidFill>
                <a:latin typeface="Arial"/>
                <a:ea typeface="Droid Sans"/>
              </a:rPr>
              <a:t>No debería requerer que las estaciones sean abiertas 24 horas, porque esta regulación sube mucho el costo de ofrecer recargas y va a cerrar las 4 estaciones privadas de recarga en S. Cruz.</a:t>
            </a:r>
            <a:endParaRPr b="0" lang="es-BO" sz="1700" spc="-1" strike="noStrike">
              <a:solidFill>
                <a:srgbClr val="000000"/>
              </a:solidFill>
              <a:latin typeface="Arial"/>
            </a:endParaRPr>
          </a:p>
        </p:txBody>
      </p:sp>
      <p:pic>
        <p:nvPicPr>
          <p:cNvPr id="684" name="" descr=""/>
          <p:cNvPicPr/>
          <p:nvPr/>
        </p:nvPicPr>
        <p:blipFill>
          <a:blip r:embed="rId2"/>
          <a:stretch/>
        </p:blipFill>
        <p:spPr>
          <a:xfrm>
            <a:off x="5943600" y="1230480"/>
            <a:ext cx="5927400" cy="242460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p:nvPr>
        </p:nvSpPr>
        <p:spPr>
          <a:xfrm>
            <a:off x="1852200" y="685800"/>
            <a:ext cx="10033200" cy="54216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AETN debe decidir cual es el enchufe preferido para EVs en Bolivia</a:t>
            </a:r>
            <a:endParaRPr b="0" lang="es-BO" sz="2200" spc="-1" strike="noStrike">
              <a:solidFill>
                <a:srgbClr val="000000"/>
              </a:solidFill>
              <a:latin typeface="Arial"/>
            </a:endParaRPr>
          </a:p>
        </p:txBody>
      </p:sp>
      <p:sp>
        <p:nvSpPr>
          <p:cNvPr id="686" name=""/>
          <p:cNvSpPr/>
          <p:nvPr/>
        </p:nvSpPr>
        <p:spPr>
          <a:xfrm>
            <a:off x="457200" y="1371600"/>
            <a:ext cx="3828600" cy="6512760"/>
          </a:xfrm>
          <a:prstGeom prst="rect">
            <a:avLst/>
          </a:prstGeom>
          <a:noFill/>
          <a:ln w="0">
            <a:noFill/>
          </a:ln>
        </p:spPr>
        <p:style>
          <a:lnRef idx="0"/>
          <a:fillRef idx="0"/>
          <a:effectRef idx="0"/>
          <a:fontRef idx="minor"/>
        </p:style>
        <p:txBody>
          <a:bodyPr lIns="90000" rIns="90000" tIns="45000" bIns="45000" anchor="t">
            <a:noAutofit/>
          </a:bodyPr>
          <a:p>
            <a:pPr>
              <a:lnSpc>
                <a:spcPct val="100000"/>
              </a:lnSpc>
              <a:spcAft>
                <a:spcPts val="575"/>
              </a:spcAft>
            </a:pPr>
            <a:r>
              <a:rPr b="0" lang="en-US" sz="1700" spc="-1" strike="noStrike">
                <a:solidFill>
                  <a:srgbClr val="000000"/>
                </a:solidFill>
                <a:latin typeface="Arial"/>
                <a:ea typeface="Droid Sans"/>
              </a:rPr>
              <a:t>La </a:t>
            </a:r>
            <a:r>
              <a:rPr b="0" lang="en-US" sz="1700" spc="-1" strike="noStrike" u="sng">
                <a:solidFill>
                  <a:srgbClr val="0000ff"/>
                </a:solidFill>
                <a:uFillTx/>
                <a:latin typeface="Arial"/>
                <a:ea typeface="Droid Sans"/>
                <a:hlinkClick r:id="rId1"/>
              </a:rPr>
              <a:t>Resolución AETN 479/2021</a:t>
            </a:r>
            <a:r>
              <a:rPr b="0" lang="en-US" sz="1700" spc="-1" strike="noStrike">
                <a:solidFill>
                  <a:srgbClr val="000000"/>
                </a:solidFill>
                <a:latin typeface="Arial"/>
                <a:ea typeface="Droid Sans"/>
              </a:rPr>
              <a:t> dice que las estaciones de recarga tienen que ofrecer por lo menos el enchufe de J1772 (de Norteamérica), Mennekes (de Europa) o GB/T (de China), que creará una guerra de estándares, y las estaciones tendrán que ofrecer muchos tipos de enchufes. Puede permitir el uso de los 3 estandares, pero AETN debe decir que CCS2 es el estándar preferido en el país, para forzar todos los fabricantes vender sus autos en Bolivia con adaptadores a CCS2. </a:t>
            </a:r>
            <a:endParaRPr b="0" lang="es-BO" sz="1700" spc="-1" strike="noStrike">
              <a:solidFill>
                <a:srgbClr val="000000"/>
              </a:solidFill>
              <a:latin typeface="Arial"/>
            </a:endParaRPr>
          </a:p>
          <a:p>
            <a:pPr>
              <a:lnSpc>
                <a:spcPct val="100000"/>
              </a:lnSpc>
              <a:spcAft>
                <a:spcPts val="575"/>
              </a:spcAft>
            </a:pPr>
            <a:br>
              <a:rPr sz="1700"/>
            </a:br>
            <a:r>
              <a:rPr b="0" lang="en-US" sz="1700" spc="-1" strike="noStrike">
                <a:solidFill>
                  <a:srgbClr val="000000"/>
                </a:solidFill>
                <a:latin typeface="Arial"/>
                <a:ea typeface="Droid Sans"/>
              </a:rPr>
              <a:t>Quantum y las motocicletas utilizan un enchufe normal de Schuko (230V, </a:t>
            </a:r>
            <a:r>
              <a:rPr b="0" lang="en-US" sz="1700" spc="-1" strike="noStrike">
                <a:solidFill>
                  <a:srgbClr val="000000"/>
                </a:solidFill>
                <a:latin typeface="DejaVu Sans"/>
                <a:ea typeface="DejaVu Sans"/>
              </a:rPr>
              <a:t>≤</a:t>
            </a:r>
            <a:r>
              <a:rPr b="0" lang="en-US" sz="1700" spc="-1" strike="noStrike">
                <a:solidFill>
                  <a:srgbClr val="000000"/>
                </a:solidFill>
                <a:latin typeface="Arial"/>
                <a:ea typeface="DejaVu Sans"/>
              </a:rPr>
              <a:t>16A), pero las estaciones ENDE en Oruro y CBBA no ofrecen este enchufe.</a:t>
            </a:r>
            <a:endParaRPr b="0" lang="es-BO" sz="1700" spc="-1" strike="noStrike">
              <a:solidFill>
                <a:srgbClr val="000000"/>
              </a:solidFill>
              <a:latin typeface="Arial"/>
            </a:endParaRPr>
          </a:p>
        </p:txBody>
      </p:sp>
      <p:pic>
        <p:nvPicPr>
          <p:cNvPr id="687" name="" descr=""/>
          <p:cNvPicPr/>
          <p:nvPr/>
        </p:nvPicPr>
        <p:blipFill>
          <a:blip r:embed="rId2"/>
          <a:stretch/>
        </p:blipFill>
        <p:spPr>
          <a:xfrm>
            <a:off x="4203360" y="1371600"/>
            <a:ext cx="7754040" cy="442116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8" name="PlaceHolder 1"/>
          <p:cNvSpPr>
            <a:spLocks noGrp="1"/>
          </p:cNvSpPr>
          <p:nvPr>
            <p:ph/>
          </p:nvPr>
        </p:nvSpPr>
        <p:spPr>
          <a:xfrm>
            <a:off x="1481760" y="685800"/>
            <a:ext cx="8801280" cy="54216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ea typeface="Noto Sans CJK SC"/>
              </a:rPr>
              <a:t>Hay que re-diseñar las ciudades bolivianas para acelerar el transporte público, crear rutas de bicicletas y scooters y despriorizar el uso de autos particulares</a:t>
            </a:r>
            <a:endParaRPr b="0" lang="es-BO" sz="2200" spc="-1" strike="noStrike">
              <a:solidFill>
                <a:srgbClr val="000000"/>
              </a:solidFill>
              <a:latin typeface="Arial"/>
            </a:endParaRPr>
          </a:p>
        </p:txBody>
      </p:sp>
      <p:pic>
        <p:nvPicPr>
          <p:cNvPr id="689" name="" descr=""/>
          <p:cNvPicPr/>
          <p:nvPr/>
        </p:nvPicPr>
        <p:blipFill>
          <a:blip r:embed="rId1"/>
          <a:stretch/>
        </p:blipFill>
        <p:spPr>
          <a:xfrm>
            <a:off x="2666880" y="1828800"/>
            <a:ext cx="7905960" cy="4260600"/>
          </a:xfrm>
          <a:prstGeom prst="rect">
            <a:avLst/>
          </a:prstGeom>
          <a:ln w="0">
            <a:noFill/>
          </a:ln>
        </p:spPr>
      </p:pic>
      <p:sp>
        <p:nvSpPr>
          <p:cNvPr id="690" name=""/>
          <p:cNvSpPr/>
          <p:nvPr/>
        </p:nvSpPr>
        <p:spPr>
          <a:xfrm>
            <a:off x="2611800" y="6126120"/>
            <a:ext cx="7856280" cy="34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400" spc="-1" strike="noStrike">
                <a:solidFill>
                  <a:srgbClr val="000000"/>
                </a:solidFill>
                <a:latin typeface="Arial"/>
                <a:ea typeface="DejaVu Sans"/>
              </a:rPr>
              <a:t>https://pedalibre.org/moverse-con-bici-en-madrid/mapas-en-linea-para-bicis/</a:t>
            </a:r>
            <a:endParaRPr b="0" lang="es-BO" sz="1400" spc="-1" strike="noStrike">
              <a:solidFill>
                <a:srgbClr val="000000"/>
              </a:solidFill>
              <a:latin typeface="Arial"/>
            </a:endParaRPr>
          </a:p>
        </p:txBody>
      </p:sp>
      <p:pic>
        <p:nvPicPr>
          <p:cNvPr id="691" name="" descr=""/>
          <p:cNvPicPr/>
          <p:nvPr/>
        </p:nvPicPr>
        <p:blipFill>
          <a:blip r:embed="rId2"/>
          <a:stretch/>
        </p:blipFill>
        <p:spPr>
          <a:xfrm>
            <a:off x="10287000" y="685800"/>
            <a:ext cx="1643040" cy="2751480"/>
          </a:xfrm>
          <a:prstGeom prst="rect">
            <a:avLst/>
          </a:prstGeom>
          <a:ln w="0">
            <a:noFill/>
          </a:ln>
        </p:spPr>
      </p:pic>
      <p:pic>
        <p:nvPicPr>
          <p:cNvPr id="692" name="" descr=""/>
          <p:cNvPicPr/>
          <p:nvPr/>
        </p:nvPicPr>
        <p:blipFill>
          <a:blip r:embed="rId3"/>
          <a:stretch/>
        </p:blipFill>
        <p:spPr>
          <a:xfrm>
            <a:off x="97200" y="2682000"/>
            <a:ext cx="2510640" cy="251064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PlaceHolder 4"/>
          <p:cNvSpPr/>
          <p:nvPr/>
        </p:nvSpPr>
        <p:spPr>
          <a:xfrm>
            <a:off x="1904400" y="529200"/>
            <a:ext cx="9295560" cy="542160"/>
          </a:xfrm>
          <a:prstGeom prst="rect">
            <a:avLst/>
          </a:prstGeom>
          <a:noFill/>
          <a:ln w="0">
            <a:noFill/>
          </a:ln>
        </p:spPr>
        <p:style>
          <a:lnRef idx="0"/>
          <a:fillRef idx="0"/>
          <a:effectRef idx="0"/>
          <a:fontRef idx="minor"/>
        </p:style>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1" lang="es-ES" sz="2200" spc="-1" strike="noStrike">
                <a:solidFill>
                  <a:srgbClr val="000000"/>
                </a:solidFill>
                <a:latin typeface="Tw Cen MT"/>
                <a:ea typeface="DejaVu Sans"/>
              </a:rPr>
              <a:t>Recomendación: Eliminar los subsidios de combustibles fósiles gradualmente en 5 años</a:t>
            </a:r>
            <a:endParaRPr b="0" lang="es-BO" sz="2200" spc="-1" strike="noStrike">
              <a:solidFill>
                <a:srgbClr val="000000"/>
              </a:solidFill>
              <a:latin typeface="Arial"/>
            </a:endParaRPr>
          </a:p>
        </p:txBody>
      </p:sp>
      <p:sp>
        <p:nvSpPr>
          <p:cNvPr id="694" name=""/>
          <p:cNvSpPr/>
          <p:nvPr/>
        </p:nvSpPr>
        <p:spPr>
          <a:xfrm>
            <a:off x="764280" y="1371600"/>
            <a:ext cx="10663920" cy="5247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s-ES" sz="2200" spc="-1" strike="noStrike">
                <a:solidFill>
                  <a:srgbClr val="000000"/>
                </a:solidFill>
                <a:latin typeface="Tw Cen MT"/>
                <a:ea typeface="Noto Sans CJK SC"/>
              </a:rPr>
              <a:t>Subir el precio de mil pies cúbicos de gas de $us 1,30 en termoeléctricas y $us 0.98 en redes a:</a:t>
            </a:r>
            <a:br>
              <a:rPr sz="2200"/>
            </a:br>
            <a:r>
              <a:rPr b="0" lang="es-ES" sz="2200" spc="-1" strike="noStrike">
                <a:solidFill>
                  <a:srgbClr val="000000"/>
                </a:solidFill>
                <a:latin typeface="Tw Cen MT"/>
                <a:ea typeface="Noto Sans CJK SC"/>
              </a:rPr>
              <a:t>$1,50 en 2024, $2,50 en 2025, $4,00 en 2026, $6,00 en 2027, $8,00 en 2028 (hasta llega al precio de exportación)</a:t>
            </a:r>
            <a:endParaRPr b="0" lang="es-BO" sz="22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2200" spc="-1" strike="noStrike">
                <a:solidFill>
                  <a:srgbClr val="000000"/>
                </a:solidFill>
                <a:latin typeface="Tw Cen MT"/>
                <a:ea typeface="Noto Sans CJK SC"/>
              </a:rPr>
              <a:t>Subir el precio de LGP de Bs2,25/kg a:</a:t>
            </a:r>
            <a:br>
              <a:rPr sz="2200"/>
            </a:br>
            <a:r>
              <a:rPr b="0" lang="es-ES" sz="2200" spc="-1" strike="noStrike">
                <a:solidFill>
                  <a:srgbClr val="000000"/>
                </a:solidFill>
                <a:latin typeface="Tw Cen MT"/>
                <a:ea typeface="Noto Sans CJK SC"/>
              </a:rPr>
              <a:t>Bs2,50 en 2024, Bs3,00 en 2025, Bs3,50 en 2026, Bs4,00 en 2027, Bs4,50 en 2028 (hasta llega al precio de exportación)</a:t>
            </a:r>
            <a:endParaRPr b="0" lang="es-BO" sz="22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2200" spc="-1" strike="noStrike">
                <a:solidFill>
                  <a:srgbClr val="000000"/>
                </a:solidFill>
                <a:latin typeface="Tw Cen MT"/>
                <a:ea typeface="Noto Sans CJK SC"/>
              </a:rPr>
              <a:t>Subir el precio de gasolina (Bs3,74/litro) y diésel (Bs3,72/litro) a:</a:t>
            </a:r>
            <a:br>
              <a:rPr sz="2200"/>
            </a:br>
            <a:r>
              <a:rPr b="0" lang="es-ES" sz="2200" spc="-1" strike="noStrike">
                <a:solidFill>
                  <a:srgbClr val="000000"/>
                </a:solidFill>
                <a:latin typeface="Tw Cen MT"/>
                <a:ea typeface="Noto Sans CJK SC"/>
              </a:rPr>
              <a:t>Bs4,50 en 2024, $5,25 en 2025, Bs6,00 en 2026, Bs7,00 en 2027, Bs8,00 en 2028 (hasta llega al precio internacional)</a:t>
            </a:r>
            <a:endParaRPr b="0" lang="es-BO" sz="22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2200" spc="-1" strike="noStrike">
                <a:solidFill>
                  <a:srgbClr val="000000"/>
                </a:solidFill>
                <a:latin typeface="Tw Cen MT"/>
                <a:ea typeface="Noto Sans CJK SC"/>
              </a:rPr>
              <a:t>Seguir subvencionando combustible para el transporte público hasta 2030, con un limite de combustible por transportista.</a:t>
            </a:r>
            <a:br>
              <a:rPr sz="2200"/>
            </a:br>
            <a:r>
              <a:rPr b="0" lang="es-ES" sz="2200" spc="-1" strike="noStrike">
                <a:solidFill>
                  <a:srgbClr val="000000"/>
                </a:solidFill>
                <a:latin typeface="Tw Cen MT"/>
                <a:ea typeface="DejaVu Sans"/>
              </a:rPr>
              <a:t> </a:t>
            </a:r>
            <a:endParaRPr b="0" lang="es-BO"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PlaceHolder 6"/>
          <p:cNvSpPr/>
          <p:nvPr/>
        </p:nvSpPr>
        <p:spPr>
          <a:xfrm>
            <a:off x="1904400" y="529200"/>
            <a:ext cx="8801280" cy="542160"/>
          </a:xfrm>
          <a:prstGeom prst="rect">
            <a:avLst/>
          </a:prstGeom>
          <a:noFill/>
          <a:ln w="0">
            <a:noFill/>
          </a:ln>
        </p:spPr>
        <p:style>
          <a:lnRef idx="0"/>
          <a:fillRef idx="0"/>
          <a:effectRef idx="0"/>
          <a:fontRef idx="minor"/>
        </p:style>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1" lang="es-ES" sz="2200" spc="-1" strike="noStrike">
                <a:solidFill>
                  <a:srgbClr val="000000"/>
                </a:solidFill>
                <a:latin typeface="Tw Cen MT"/>
                <a:ea typeface="DejaVu Sans"/>
              </a:rPr>
              <a:t>Recomendaciones para electrificar el transporte</a:t>
            </a:r>
            <a:endParaRPr b="0" lang="es-BO" sz="2200" spc="-1" strike="noStrike">
              <a:solidFill>
                <a:srgbClr val="000000"/>
              </a:solidFill>
              <a:latin typeface="Arial"/>
            </a:endParaRPr>
          </a:p>
        </p:txBody>
      </p:sp>
      <p:sp>
        <p:nvSpPr>
          <p:cNvPr id="696" name=""/>
          <p:cNvSpPr/>
          <p:nvPr/>
        </p:nvSpPr>
        <p:spPr>
          <a:xfrm>
            <a:off x="852480" y="956520"/>
            <a:ext cx="10513800" cy="57042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s-ES" sz="1900" spc="-1" strike="noStrike">
                <a:solidFill>
                  <a:srgbClr val="000000"/>
                </a:solidFill>
                <a:latin typeface="Tw Cen MT"/>
                <a:ea typeface="Noto Sans CJK SC"/>
              </a:rPr>
              <a:t>ENDE debería construir electrolineras para cargar vehículos eléctricos por lo menos cada 50 km en todas las carreteras bolivianas y ofrecer conectores CCS2 de 150 kW CC. Al 2028, debería soportar 350 kW CC. El precio debería estar subvencionado al Bs0,80 / kWh durante el día y Bs1 / kWh después de 18hrs. Las estaciones deberían tener </a:t>
            </a:r>
            <a:r>
              <a:rPr b="0" lang="es-ES" sz="1900" spc="-1" strike="noStrike">
                <a:solidFill>
                  <a:srgbClr val="000000"/>
                </a:solidFill>
                <a:latin typeface="DejaVu Sans"/>
                <a:ea typeface="DejaVu Sans"/>
              </a:rPr>
              <a:t>≥</a:t>
            </a:r>
            <a:r>
              <a:rPr b="0" lang="es-ES" sz="1900" spc="-1" strike="noStrike">
                <a:solidFill>
                  <a:srgbClr val="000000"/>
                </a:solidFill>
                <a:latin typeface="Tw Cen MT"/>
                <a:ea typeface="Noto Sans CJK SC"/>
              </a:rPr>
              <a:t>20 puestos en las carreteras principales y </a:t>
            </a:r>
            <a:r>
              <a:rPr b="0" lang="es-ES" sz="1900" spc="-1" strike="noStrike">
                <a:solidFill>
                  <a:srgbClr val="000000"/>
                </a:solidFill>
                <a:latin typeface="DejaVu Sans"/>
                <a:ea typeface="DejaVu Sans"/>
              </a:rPr>
              <a:t>≥</a:t>
            </a:r>
            <a:r>
              <a:rPr b="0" lang="es-ES" sz="1900" spc="-1" strike="noStrike">
                <a:solidFill>
                  <a:srgbClr val="000000"/>
                </a:solidFill>
                <a:latin typeface="Tw Cen MT"/>
                <a:ea typeface="Noto Sans CJK SC"/>
              </a:rPr>
              <a:t>5 puestos en carreteras menores para evitar demoras.</a:t>
            </a:r>
            <a:endParaRPr b="0" lang="es-BO" sz="19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1900" spc="-1" strike="noStrike">
                <a:solidFill>
                  <a:srgbClr val="000000"/>
                </a:solidFill>
                <a:latin typeface="Tw Cen MT"/>
                <a:ea typeface="Noto Sans CJK SC"/>
              </a:rPr>
              <a:t>Eliminar los impuestos para bicicletas, scooters, motocicletas eléctricas, baterías, paneles solares, turbinas eólicas, inversores, controladores de carga y los componentes para fabricar EVs. </a:t>
            </a:r>
            <a:endParaRPr b="0" lang="es-BO" sz="19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1900" spc="-1" strike="noStrike">
                <a:solidFill>
                  <a:srgbClr val="000000"/>
                </a:solidFill>
                <a:latin typeface="Tw Cen MT"/>
                <a:ea typeface="Noto Sans CJK SC"/>
              </a:rPr>
              <a:t>Ofrecer subsidios para cambiar buses y taxis a vehículos eléctricos. Crear un plan nacional para que todos los nuevos autos públicos sean eléctricos dentro de 5 años. </a:t>
            </a:r>
            <a:endParaRPr b="0" lang="es-BO" sz="19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1900" spc="-1" strike="noStrike">
                <a:solidFill>
                  <a:srgbClr val="000000"/>
                </a:solidFill>
                <a:latin typeface="Tw Cen MT"/>
                <a:ea typeface="Noto Sans CJK SC"/>
              </a:rPr>
              <a:t>Crear rutas de ciclo-viarios en las ciudades principales y crear planes de transporte para separar el trafico y crear rutas de autos afuera de los mercados.</a:t>
            </a:r>
            <a:endParaRPr b="0" lang="es-BO" sz="19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1900" spc="-1" strike="noStrike">
                <a:solidFill>
                  <a:srgbClr val="000000"/>
                </a:solidFill>
                <a:latin typeface="Tw Cen MT"/>
                <a:ea typeface="Noto Sans CJK SC"/>
              </a:rPr>
              <a:t>Seguir ofreciendo los bonos para los que consumen menos de 100kWh por mes, pero eliminar las tarifas elevadas para los que consumen más de 500 kWh/mes. El precio de combustible no es diferente por la cantidad de litros consumidos, entonces no debería subir por la cantidad de kWh consumidos.</a:t>
            </a:r>
            <a:endParaRPr b="0" lang="es-BO" sz="1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5"/>
          <p:cNvSpPr/>
          <p:nvPr/>
        </p:nvSpPr>
        <p:spPr>
          <a:xfrm>
            <a:off x="1711800" y="463680"/>
            <a:ext cx="8801280" cy="542160"/>
          </a:xfrm>
          <a:prstGeom prst="rect">
            <a:avLst/>
          </a:prstGeom>
          <a:noFill/>
          <a:ln w="0">
            <a:noFill/>
          </a:ln>
        </p:spPr>
        <p:style>
          <a:lnRef idx="0"/>
          <a:fillRef idx="0"/>
          <a:effectRef idx="0"/>
          <a:fontRef idx="minor"/>
        </p:style>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1" lang="es-ES" sz="2200" spc="-1" strike="noStrike">
                <a:solidFill>
                  <a:srgbClr val="000000"/>
                </a:solidFill>
                <a:latin typeface="Tw Cen MT"/>
                <a:ea typeface="DejaVu Sans"/>
              </a:rPr>
              <a:t>Recomendaciones para la electricidad</a:t>
            </a:r>
            <a:br>
              <a:rPr sz="2200"/>
            </a:br>
            <a:r>
              <a:rPr b="0" lang="es-ES" sz="2200" spc="-1" strike="noStrike">
                <a:solidFill>
                  <a:srgbClr val="000000"/>
                </a:solidFill>
                <a:latin typeface="Tw Cen MT"/>
                <a:ea typeface="DejaVu Sans"/>
              </a:rPr>
              <a:t> </a:t>
            </a:r>
            <a:endParaRPr b="0" lang="es-BO" sz="2200" spc="-1" strike="noStrike">
              <a:solidFill>
                <a:srgbClr val="000000"/>
              </a:solidFill>
              <a:latin typeface="Arial"/>
            </a:endParaRPr>
          </a:p>
        </p:txBody>
      </p:sp>
      <p:sp>
        <p:nvSpPr>
          <p:cNvPr id="698" name=""/>
          <p:cNvSpPr/>
          <p:nvPr/>
        </p:nvSpPr>
        <p:spPr>
          <a:xfrm>
            <a:off x="777240" y="1143000"/>
            <a:ext cx="10879560" cy="62341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s-ES" sz="2000" spc="-1" strike="noStrike">
                <a:solidFill>
                  <a:srgbClr val="000000"/>
                </a:solidFill>
                <a:latin typeface="Tw Cen MT"/>
                <a:ea typeface="Noto Sans CJK SC"/>
              </a:rPr>
              <a:t>Ahora el precio de electricidad no varia según la oferta, que es un problema con energías variables como viento y solar, pero es costoso crear una grilla inteligente (</a:t>
            </a:r>
            <a:r>
              <a:rPr b="0" i="1" lang="es-ES" sz="2000" spc="-1" strike="noStrike">
                <a:solidFill>
                  <a:srgbClr val="000000"/>
                </a:solidFill>
                <a:latin typeface="Tw Cen MT"/>
                <a:ea typeface="Noto Sans CJK SC"/>
              </a:rPr>
              <a:t>smart grid</a:t>
            </a:r>
            <a:r>
              <a:rPr b="0" lang="es-ES" sz="2000" spc="-1" strike="noStrike">
                <a:solidFill>
                  <a:srgbClr val="000000"/>
                </a:solidFill>
                <a:latin typeface="Tw Cen MT"/>
                <a:ea typeface="Noto Sans CJK SC"/>
              </a:rPr>
              <a:t>) que pueda variar el precio en tiempo real según la oferta. Bolivia puede crear una esquema de tarifas según la hora para limitar el pico de demanda entre 18 y 23 horas y subir la demanda entre 23 y 7 horas, para incentivar la carga de EVs y baterías de casa durante la noche.</a:t>
            </a:r>
            <a:endParaRPr b="0" lang="es-BO"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2000" spc="-1" strike="noStrike">
                <a:solidFill>
                  <a:srgbClr val="000000"/>
                </a:solidFill>
                <a:latin typeface="Tw Cen MT"/>
                <a:ea typeface="Noto Sans CJK SC"/>
              </a:rPr>
              <a:t>Después de 2035, Bolivia debería planear tener una grilla inteligente que pueda variar el precio de electricidad según la oferta de electricidad, para llegar a 100% electricidad renovable en 2040.</a:t>
            </a:r>
            <a:endParaRPr b="0" lang="es-BO"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2000" spc="-1" strike="noStrike">
                <a:solidFill>
                  <a:srgbClr val="000000"/>
                </a:solidFill>
                <a:latin typeface="Tw Cen MT"/>
                <a:ea typeface="Noto Sans CJK SC"/>
              </a:rPr>
              <a:t>Negociar con los países vecinos para crear una grilla continental de líneas HVDC para intercambiar electricidad.</a:t>
            </a:r>
            <a:endParaRPr b="0" lang="es-BO"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2000" spc="-1" strike="noStrike">
                <a:solidFill>
                  <a:srgbClr val="000000"/>
                </a:solidFill>
                <a:latin typeface="Tw Cen MT"/>
                <a:ea typeface="Noto Sans CJK SC"/>
              </a:rPr>
              <a:t>Democratizar la energía. Permite que casas con paneles solares puedan conectar a la grilla eléctrica y vender su energía a la grilla por crédito energético en el futuro. </a:t>
            </a:r>
            <a:endParaRPr b="0" lang="es-BO"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s-ES" sz="2000" spc="-1" strike="noStrike">
                <a:solidFill>
                  <a:srgbClr val="000000"/>
                </a:solidFill>
                <a:latin typeface="Tw Cen MT"/>
                <a:ea typeface="Noto Sans CJK SC"/>
              </a:rPr>
              <a:t>Crear regulación sencilla y tarifas equitativas de mayoreo en los proveedores de electricidad, para fomentar la construcción de granjas solares y eólicas privadas.</a:t>
            </a:r>
            <a:br>
              <a:rPr sz="2000"/>
            </a:br>
            <a:br>
              <a:rPr sz="2000"/>
            </a:br>
            <a:r>
              <a:rPr b="0" lang="es-ES" sz="2000" spc="-1" strike="noStrike">
                <a:solidFill>
                  <a:srgbClr val="000000"/>
                </a:solidFill>
                <a:latin typeface="Arial"/>
                <a:ea typeface="Noto Sans CJK SC"/>
              </a:rPr>
              <a:t> </a:t>
            </a:r>
            <a:endParaRPr b="0" lang="es-BO"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699" name="Subtítulo 2"/>
          <p:cNvSpPr/>
          <p:nvPr/>
        </p:nvSpPr>
        <p:spPr>
          <a:xfrm>
            <a:off x="4705200" y="3395520"/>
            <a:ext cx="5977440" cy="524160"/>
          </a:xfrm>
          <a:prstGeom prst="rect">
            <a:avLst/>
          </a:prstGeom>
          <a:noFill/>
          <a:ln w="0">
            <a:noFill/>
          </a:ln>
        </p:spPr>
        <p:style>
          <a:lnRef idx="0"/>
          <a:fillRef idx="0"/>
          <a:effectRef idx="0"/>
          <a:fontRef idx="minor"/>
        </p:style>
        <p:txBody>
          <a:bodyPr lIns="0" rIns="0" tIns="45000" bIns="45000" anchor="t">
            <a:normAutofit/>
          </a:bodyPr>
          <a:p>
            <a:pPr marL="91440" indent="-91440" algn="ctr">
              <a:lnSpc>
                <a:spcPct val="90000"/>
              </a:lnSpc>
              <a:spcBef>
                <a:spcPts val="1199"/>
              </a:spcBef>
              <a:spcAft>
                <a:spcPts val="201"/>
              </a:spcAft>
              <a:buClr>
                <a:srgbClr val="e3cc5a"/>
              </a:buClr>
              <a:buFont typeface="Tw Cen MT"/>
              <a:buChar char=" "/>
            </a:pPr>
            <a:r>
              <a:rPr b="0" lang="es-ES" sz="2800" spc="-1" strike="noStrike">
                <a:solidFill>
                  <a:srgbClr val="ffffff"/>
                </a:solidFill>
                <a:latin typeface="Tw Cen MT"/>
                <a:ea typeface="DejaVu Sans"/>
              </a:rPr>
              <a:t>Amos B. Batto, cel: 76585096</a:t>
            </a:r>
            <a:endParaRPr b="0" lang="es-BO" sz="2800" spc="-1" strike="noStrike">
              <a:solidFill>
                <a:srgbClr val="000000"/>
              </a:solidFill>
              <a:latin typeface="Arial"/>
            </a:endParaRPr>
          </a:p>
        </p:txBody>
      </p:sp>
      <p:grpSp>
        <p:nvGrpSpPr>
          <p:cNvPr id="700" name="Grupo 3"/>
          <p:cNvGrpSpPr/>
          <p:nvPr/>
        </p:nvGrpSpPr>
        <p:grpSpPr>
          <a:xfrm>
            <a:off x="3476160" y="5249160"/>
            <a:ext cx="6430680" cy="271440"/>
            <a:chOff x="3476160" y="5249160"/>
            <a:chExt cx="6430680" cy="271440"/>
          </a:xfrm>
        </p:grpSpPr>
        <p:pic>
          <p:nvPicPr>
            <p:cNvPr id="701" name="Imagen 4" descr=""/>
            <p:cNvPicPr/>
            <p:nvPr/>
          </p:nvPicPr>
          <p:blipFill>
            <a:blip r:embed="rId2"/>
            <a:stretch/>
          </p:blipFill>
          <p:spPr>
            <a:xfrm>
              <a:off x="8931960" y="5249160"/>
              <a:ext cx="271440" cy="271440"/>
            </a:xfrm>
            <a:prstGeom prst="rect">
              <a:avLst/>
            </a:prstGeom>
            <a:ln w="0">
              <a:noFill/>
            </a:ln>
          </p:spPr>
        </p:pic>
        <p:pic>
          <p:nvPicPr>
            <p:cNvPr id="702" name="Imagen 5" descr=""/>
            <p:cNvPicPr/>
            <p:nvPr/>
          </p:nvPicPr>
          <p:blipFill>
            <a:blip r:embed="rId3"/>
            <a:stretch/>
          </p:blipFill>
          <p:spPr>
            <a:xfrm>
              <a:off x="5699880" y="5249160"/>
              <a:ext cx="271440" cy="271440"/>
            </a:xfrm>
            <a:prstGeom prst="rect">
              <a:avLst/>
            </a:prstGeom>
            <a:ln w="0">
              <a:noFill/>
            </a:ln>
          </p:spPr>
        </p:pic>
        <p:pic>
          <p:nvPicPr>
            <p:cNvPr id="703" name="Imagen 6" descr=""/>
            <p:cNvPicPr/>
            <p:nvPr/>
          </p:nvPicPr>
          <p:blipFill>
            <a:blip r:embed="rId4"/>
            <a:stretch/>
          </p:blipFill>
          <p:spPr>
            <a:xfrm>
              <a:off x="8567280" y="5249160"/>
              <a:ext cx="271440" cy="271440"/>
            </a:xfrm>
            <a:prstGeom prst="rect">
              <a:avLst/>
            </a:prstGeom>
            <a:ln w="0">
              <a:noFill/>
            </a:ln>
          </p:spPr>
        </p:pic>
        <p:pic>
          <p:nvPicPr>
            <p:cNvPr id="704" name="Imagen 7" descr=""/>
            <p:cNvPicPr/>
            <p:nvPr/>
          </p:nvPicPr>
          <p:blipFill>
            <a:blip r:embed="rId5"/>
            <a:stretch/>
          </p:blipFill>
          <p:spPr>
            <a:xfrm>
              <a:off x="9635400" y="5249160"/>
              <a:ext cx="271440" cy="271440"/>
            </a:xfrm>
            <a:prstGeom prst="rect">
              <a:avLst/>
            </a:prstGeom>
            <a:ln w="0">
              <a:noFill/>
            </a:ln>
          </p:spPr>
        </p:pic>
        <p:pic>
          <p:nvPicPr>
            <p:cNvPr id="705" name="Imagen 8" descr=""/>
            <p:cNvPicPr/>
            <p:nvPr/>
          </p:nvPicPr>
          <p:blipFill>
            <a:blip r:embed="rId6"/>
            <a:stretch/>
          </p:blipFill>
          <p:spPr>
            <a:xfrm>
              <a:off x="8202240" y="5249160"/>
              <a:ext cx="271440" cy="271440"/>
            </a:xfrm>
            <a:prstGeom prst="rect">
              <a:avLst/>
            </a:prstGeom>
            <a:ln w="0">
              <a:noFill/>
            </a:ln>
          </p:spPr>
        </p:pic>
        <p:pic>
          <p:nvPicPr>
            <p:cNvPr id="706" name="Imagen 9" descr=""/>
            <p:cNvPicPr/>
            <p:nvPr/>
          </p:nvPicPr>
          <p:blipFill>
            <a:blip r:embed="rId7"/>
            <a:stretch/>
          </p:blipFill>
          <p:spPr>
            <a:xfrm>
              <a:off x="9270720" y="5249160"/>
              <a:ext cx="271440" cy="271440"/>
            </a:xfrm>
            <a:prstGeom prst="rect">
              <a:avLst/>
            </a:prstGeom>
            <a:ln w="0">
              <a:noFill/>
            </a:ln>
          </p:spPr>
        </p:pic>
        <p:pic>
          <p:nvPicPr>
            <p:cNvPr id="707" name="Imagen 10" descr=""/>
            <p:cNvPicPr/>
            <p:nvPr/>
          </p:nvPicPr>
          <p:blipFill>
            <a:blip r:embed="rId8"/>
            <a:stretch/>
          </p:blipFill>
          <p:spPr>
            <a:xfrm>
              <a:off x="3476160" y="5249160"/>
              <a:ext cx="271440" cy="271440"/>
            </a:xfrm>
            <a:prstGeom prst="rect">
              <a:avLst/>
            </a:prstGeom>
            <a:ln w="0">
              <a:noFill/>
            </a:ln>
          </p:spPr>
        </p:pic>
      </p:grpSp>
      <p:sp>
        <p:nvSpPr>
          <p:cNvPr id="708" name="49 CuadroTexto"/>
          <p:cNvSpPr/>
          <p:nvPr/>
        </p:nvSpPr>
        <p:spPr>
          <a:xfrm>
            <a:off x="3751920" y="5254560"/>
            <a:ext cx="144900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s-ES_tradnl" sz="1200" spc="-1" strike="noStrike">
                <a:solidFill>
                  <a:srgbClr val="000000"/>
                </a:solidFill>
                <a:latin typeface="Arial"/>
                <a:ea typeface="ＭＳ Ｐゴシック"/>
              </a:rPr>
              <a:t>dipgis.umsa.bo</a:t>
            </a:r>
            <a:endParaRPr b="0" lang="es-BO" sz="1200" spc="-1" strike="noStrike">
              <a:solidFill>
                <a:srgbClr val="000000"/>
              </a:solidFill>
              <a:latin typeface="Arial"/>
            </a:endParaRPr>
          </a:p>
        </p:txBody>
      </p:sp>
      <p:sp>
        <p:nvSpPr>
          <p:cNvPr id="709" name="49 CuadroTexto"/>
          <p:cNvSpPr/>
          <p:nvPr/>
        </p:nvSpPr>
        <p:spPr>
          <a:xfrm>
            <a:off x="5976000" y="5247720"/>
            <a:ext cx="175464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s-ES_tradnl" sz="1200" spc="-1" strike="noStrike">
                <a:solidFill>
                  <a:srgbClr val="000000"/>
                </a:solidFill>
                <a:latin typeface="Arial"/>
                <a:ea typeface="ＭＳ Ｐゴシック"/>
              </a:rPr>
              <a:t>facebook.com/dipgis</a:t>
            </a:r>
            <a:endParaRPr b="0" lang="es-BO" sz="1200" spc="-1" strike="noStrike">
              <a:solidFill>
                <a:srgbClr val="000000"/>
              </a:solidFill>
              <a:latin typeface="Arial"/>
            </a:endParaRPr>
          </a:p>
        </p:txBody>
      </p:sp>
      <p:sp>
        <p:nvSpPr>
          <p:cNvPr id="710" name="49 CuadroTexto"/>
          <p:cNvSpPr/>
          <p:nvPr/>
        </p:nvSpPr>
        <p:spPr>
          <a:xfrm>
            <a:off x="10009080" y="5257080"/>
            <a:ext cx="125568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s-ES_tradnl" sz="1200" spc="-1" strike="noStrike">
                <a:solidFill>
                  <a:srgbClr val="000000"/>
                </a:solidFill>
                <a:latin typeface="Arial"/>
                <a:ea typeface="ＭＳ Ｐゴシック"/>
              </a:rPr>
              <a:t>/dipgisUMSA</a:t>
            </a:r>
            <a:endParaRPr b="0" lang="es-BO" sz="1200" spc="-1" strike="noStrike">
              <a:solidFill>
                <a:srgbClr val="000000"/>
              </a:solidFill>
              <a:latin typeface="Arial"/>
            </a:endParaRPr>
          </a:p>
        </p:txBody>
      </p:sp>
      <p:sp>
        <p:nvSpPr>
          <p:cNvPr id="711" name="Marcador de contenido 23"/>
          <p:cNvSpPr/>
          <p:nvPr/>
        </p:nvSpPr>
        <p:spPr>
          <a:xfrm>
            <a:off x="4800600" y="1828800"/>
            <a:ext cx="6854040" cy="542160"/>
          </a:xfrm>
          <a:prstGeom prst="rect">
            <a:avLst/>
          </a:prstGeom>
          <a:noFill/>
          <a:ln w="0">
            <a:noFill/>
          </a:ln>
        </p:spPr>
        <p:style>
          <a:lnRef idx="0"/>
          <a:fillRef idx="0"/>
          <a:effectRef idx="0"/>
          <a:fontRef idx="minor"/>
        </p:style>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i="1" lang="es-ES" sz="2600" spc="-1" strike="noStrike">
                <a:solidFill>
                  <a:srgbClr val="000000"/>
                </a:solidFill>
                <a:latin typeface="Tw Cen MT"/>
                <a:ea typeface="DejaVu Sans"/>
              </a:rPr>
              <a:t>¡Bolivia necesita un plan nacional para </a:t>
            </a:r>
            <a:br>
              <a:rPr sz="2600"/>
            </a:br>
            <a:r>
              <a:rPr b="0" i="1" lang="es-ES" sz="2600" spc="-1" strike="noStrike">
                <a:solidFill>
                  <a:srgbClr val="000000"/>
                </a:solidFill>
                <a:latin typeface="Tw Cen MT"/>
                <a:ea typeface="DejaVu Sans"/>
              </a:rPr>
              <a:t>100% energía renovable en 15 años!</a:t>
            </a:r>
            <a:endParaRPr b="0" lang="es-BO" sz="2600" spc="-1" strike="noStrike">
              <a:solidFill>
                <a:srgbClr val="000000"/>
              </a:solidFill>
              <a:latin typeface="Arial"/>
            </a:endParaRPr>
          </a:p>
        </p:txBody>
      </p:sp>
      <p:sp>
        <p:nvSpPr>
          <p:cNvPr id="712" name=""/>
          <p:cNvSpPr/>
          <p:nvPr/>
        </p:nvSpPr>
        <p:spPr>
          <a:xfrm>
            <a:off x="4559040" y="4006800"/>
            <a:ext cx="7324200" cy="2198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600" spc="-1" strike="noStrike">
                <a:solidFill>
                  <a:srgbClr val="000000"/>
                </a:solidFill>
                <a:latin typeface="Tw Cen MT"/>
                <a:ea typeface="DejaVu Sans"/>
              </a:rPr>
              <a:t>Licencia: </a:t>
            </a:r>
            <a:r>
              <a:rPr b="0" lang="en-US" sz="1600" spc="-1" strike="noStrike" u="sng">
                <a:solidFill>
                  <a:srgbClr val="0000ff"/>
                </a:solidFill>
                <a:uFillTx/>
                <a:latin typeface="Tw Cen MT"/>
                <a:ea typeface="DejaVu Sans"/>
                <a:hlinkClick r:id="rId9"/>
              </a:rPr>
              <a:t>CC-BY 4.0</a:t>
            </a:r>
            <a:r>
              <a:rPr b="0" lang="en-US" sz="1600" spc="-1" strike="noStrike">
                <a:solidFill>
                  <a:srgbClr val="000000"/>
                </a:solidFill>
                <a:latin typeface="Tw Cen MT"/>
                <a:ea typeface="DejaVu Sans"/>
              </a:rPr>
              <a:t>, se puede copiar y adaptar este presentación y sus gráficos si le da crédito a Amos B. Batto.</a:t>
            </a:r>
            <a:endParaRPr b="0" lang="es-BO" sz="1600" spc="-1" strike="noStrike">
              <a:solidFill>
                <a:srgbClr val="000000"/>
              </a:solidFill>
              <a:latin typeface="Arial"/>
            </a:endParaRPr>
          </a:p>
          <a:p>
            <a:pPr>
              <a:lnSpc>
                <a:spcPct val="100000"/>
              </a:lnSpc>
            </a:pPr>
            <a:r>
              <a:rPr b="0" lang="en-US" sz="1600" spc="-1" strike="noStrike">
                <a:solidFill>
                  <a:srgbClr val="000000"/>
                </a:solidFill>
                <a:latin typeface="Tw Cen MT"/>
                <a:ea typeface="DejaVu Sans"/>
              </a:rPr>
              <a:t>Descargar los datos en: </a:t>
            </a:r>
            <a:r>
              <a:rPr b="0" lang="en-US" sz="1600" spc="-1" strike="noStrike" u="sng">
                <a:solidFill>
                  <a:srgbClr val="0000ff"/>
                </a:solidFill>
                <a:uFillTx/>
                <a:latin typeface="Tw Cen MT"/>
                <a:ea typeface="DejaVu Sans"/>
                <a:hlinkClick r:id="rId10"/>
              </a:rPr>
              <a:t>http://illaa.org/reaccionclimatica/BoliviaEmisiones2023.ods</a:t>
            </a:r>
            <a:r>
              <a:rPr b="0" lang="en-US" sz="1600" spc="-1" strike="noStrike">
                <a:solidFill>
                  <a:srgbClr val="000000"/>
                </a:solidFill>
                <a:latin typeface="Tw Cen MT"/>
                <a:ea typeface="DejaVu Sans"/>
              </a:rPr>
              <a:t> </a:t>
            </a:r>
            <a:br>
              <a:rPr sz="1600"/>
            </a:br>
            <a:br>
              <a:rPr sz="1600"/>
            </a:br>
            <a:endParaRPr b="0" lang="es-BO"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PlaceHolder 1"/>
          <p:cNvSpPr>
            <a:spLocks noGrp="1"/>
          </p:cNvSpPr>
          <p:nvPr>
            <p:ph/>
          </p:nvPr>
        </p:nvSpPr>
        <p:spPr>
          <a:xfrm>
            <a:off x="1877400" y="649800"/>
            <a:ext cx="10005840" cy="65196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Emisiones de combustibles fósiles ha subido en las últimas 2 décadas </a:t>
            </a:r>
            <a:endParaRPr b="0" lang="es-BO" sz="2200" spc="-1" strike="noStrike">
              <a:solidFill>
                <a:srgbClr val="000000"/>
              </a:solidFill>
              <a:latin typeface="Arial"/>
            </a:endParaRPr>
          </a:p>
        </p:txBody>
      </p:sp>
      <p:sp>
        <p:nvSpPr>
          <p:cNvPr id="588" name=""/>
          <p:cNvSpPr/>
          <p:nvPr/>
        </p:nvSpPr>
        <p:spPr>
          <a:xfrm>
            <a:off x="1371600" y="5835240"/>
            <a:ext cx="9392040" cy="1247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700" spc="-1" strike="noStrike">
                <a:solidFill>
                  <a:srgbClr val="000000"/>
                </a:solidFill>
                <a:latin typeface="Arial"/>
                <a:ea typeface="Noto Sans CJK SC"/>
              </a:rPr>
              <a:t>Aunque la gran mayoría de las emisiones bolivianas viene de la deforestación, los incendios y la agricultura, es importante no olvidar que las emisiones de CO</a:t>
            </a:r>
            <a:r>
              <a:rPr b="0" lang="en-US" sz="2050" spc="-1" strike="noStrike" baseline="-6000">
                <a:solidFill>
                  <a:srgbClr val="000000"/>
                </a:solidFill>
                <a:latin typeface="Arial"/>
                <a:ea typeface="Noto Sans CJK SC"/>
              </a:rPr>
              <a:t>2</a:t>
            </a:r>
            <a:r>
              <a:rPr b="0" lang="en-US" sz="1700" spc="-1" strike="noStrike">
                <a:solidFill>
                  <a:srgbClr val="000000"/>
                </a:solidFill>
                <a:latin typeface="Arial"/>
                <a:ea typeface="Noto Sans CJK SC"/>
              </a:rPr>
              <a:t> subierón 222% en la industria eléctrica, 283% en transporte y 134% en otra combustión industrial entre 2001 y 2021. </a:t>
            </a:r>
            <a:endParaRPr b="0" lang="es-BO" sz="1700" spc="-1" strike="noStrike">
              <a:solidFill>
                <a:srgbClr val="000000"/>
              </a:solidFill>
              <a:latin typeface="Arial"/>
            </a:endParaRPr>
          </a:p>
        </p:txBody>
      </p:sp>
      <p:pic>
        <p:nvPicPr>
          <p:cNvPr id="589" name="" descr=""/>
          <p:cNvPicPr/>
          <p:nvPr/>
        </p:nvPicPr>
        <p:blipFill>
          <a:blip r:embed="rId1"/>
          <a:stretch/>
        </p:blipFill>
        <p:spPr>
          <a:xfrm>
            <a:off x="2046600" y="1066680"/>
            <a:ext cx="8225640" cy="47854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PlaceHolder 1"/>
          <p:cNvSpPr>
            <a:spLocks noGrp="1"/>
          </p:cNvSpPr>
          <p:nvPr>
            <p:ph/>
          </p:nvPr>
        </p:nvSpPr>
        <p:spPr>
          <a:xfrm>
            <a:off x="2624760" y="45720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Bolivia está agotando sus reservas de gas natural</a:t>
            </a:r>
            <a:endParaRPr b="0" lang="es-BO" sz="2200" spc="-1" strike="noStrike">
              <a:solidFill>
                <a:srgbClr val="000000"/>
              </a:solidFill>
              <a:latin typeface="Arial"/>
            </a:endParaRPr>
          </a:p>
        </p:txBody>
      </p:sp>
      <p:sp>
        <p:nvSpPr>
          <p:cNvPr id="591" name=""/>
          <p:cNvSpPr/>
          <p:nvPr/>
        </p:nvSpPr>
        <p:spPr>
          <a:xfrm>
            <a:off x="1069200" y="5755680"/>
            <a:ext cx="12367080" cy="936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La extracción de gas natural ha caído 30,6%, de 783,6 a 543,9 mil millones de pies </a:t>
            </a: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cúbicos entre 2014 y 2022. Al final de 2022, las reservas probadas eran </a:t>
            </a: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aproximadamente 5350 mil millones de pie cúbicos. </a:t>
            </a:r>
            <a:endParaRPr b="0" lang="es-BO" sz="2000" spc="-1" strike="noStrike">
              <a:solidFill>
                <a:srgbClr val="000000"/>
              </a:solidFill>
              <a:latin typeface="Arial"/>
            </a:endParaRPr>
          </a:p>
        </p:txBody>
      </p:sp>
      <p:pic>
        <p:nvPicPr>
          <p:cNvPr id="592" name="" descr=""/>
          <p:cNvPicPr/>
          <p:nvPr/>
        </p:nvPicPr>
        <p:blipFill>
          <a:blip r:embed="rId1"/>
          <a:stretch/>
        </p:blipFill>
        <p:spPr>
          <a:xfrm>
            <a:off x="1456200" y="850320"/>
            <a:ext cx="8773200" cy="49327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PlaceHolder 1"/>
          <p:cNvSpPr>
            <a:spLocks noGrp="1"/>
          </p:cNvSpPr>
          <p:nvPr>
            <p:ph/>
          </p:nvPr>
        </p:nvSpPr>
        <p:spPr>
          <a:xfrm>
            <a:off x="2624760" y="45720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Bolivia esta agotando sus reservas de petróleo</a:t>
            </a:r>
            <a:endParaRPr b="0" lang="es-BO" sz="2200" spc="-1" strike="noStrike">
              <a:solidFill>
                <a:srgbClr val="000000"/>
              </a:solidFill>
              <a:latin typeface="Arial"/>
            </a:endParaRPr>
          </a:p>
        </p:txBody>
      </p:sp>
      <p:sp>
        <p:nvSpPr>
          <p:cNvPr id="594" name=""/>
          <p:cNvSpPr/>
          <p:nvPr/>
        </p:nvSpPr>
        <p:spPr>
          <a:xfrm>
            <a:off x="1055520" y="5810400"/>
            <a:ext cx="12367080" cy="936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La extracción anual de petróleo ha caido 45,3%, de 18.64 a 10.19 millones de </a:t>
            </a:r>
            <a:br>
              <a:rPr sz="2000"/>
            </a:br>
            <a:r>
              <a:rPr b="0" lang="en-US" sz="2000" spc="-1" strike="noStrike">
                <a:solidFill>
                  <a:srgbClr val="000000"/>
                </a:solidFill>
                <a:latin typeface="Arial"/>
                <a:ea typeface="Droid Sans"/>
              </a:rPr>
              <a:t>barriles entre 2014 y 2022. Las reservas probadas eran 179,9 millones de barriles </a:t>
            </a:r>
            <a:br>
              <a:rPr sz="2000"/>
            </a:br>
            <a:r>
              <a:rPr b="0" lang="en-US" sz="2000" spc="-1" strike="noStrike">
                <a:solidFill>
                  <a:srgbClr val="000000"/>
                </a:solidFill>
                <a:latin typeface="Arial"/>
                <a:ea typeface="Droid Sans"/>
              </a:rPr>
              <a:t>al final de 2022.</a:t>
            </a:r>
            <a:endParaRPr b="0" lang="es-BO" sz="2000" spc="-1" strike="noStrike">
              <a:solidFill>
                <a:srgbClr val="000000"/>
              </a:solidFill>
              <a:latin typeface="Arial"/>
            </a:endParaRPr>
          </a:p>
        </p:txBody>
      </p:sp>
      <p:pic>
        <p:nvPicPr>
          <p:cNvPr id="595" name="" descr=""/>
          <p:cNvPicPr/>
          <p:nvPr/>
        </p:nvPicPr>
        <p:blipFill>
          <a:blip r:embed="rId1"/>
          <a:stretch/>
        </p:blipFill>
        <p:spPr>
          <a:xfrm>
            <a:off x="1600200" y="842400"/>
            <a:ext cx="8682840" cy="49554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PlaceHolder 1"/>
          <p:cNvSpPr>
            <a:spLocks noGrp="1"/>
          </p:cNvSpPr>
          <p:nvPr>
            <p:ph/>
          </p:nvPr>
        </p:nvSpPr>
        <p:spPr>
          <a:xfrm>
            <a:off x="2624760" y="45720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Bolivia sólo tiene 9,8 años más de gas en sus reservas </a:t>
            </a:r>
            <a:br>
              <a:rPr sz="2200"/>
            </a:br>
            <a:r>
              <a:rPr b="0" lang="es-ES" sz="2200" spc="-1" strike="noStrike">
                <a:solidFill>
                  <a:srgbClr val="000000"/>
                </a:solidFill>
                <a:latin typeface="Tw Cen MT"/>
              </a:rPr>
              <a:t>probadas con el nivel de extracción actual</a:t>
            </a:r>
            <a:endParaRPr b="0" lang="es-BO" sz="2200" spc="-1" strike="noStrike">
              <a:solidFill>
                <a:srgbClr val="000000"/>
              </a:solidFill>
              <a:latin typeface="Arial"/>
            </a:endParaRPr>
          </a:p>
        </p:txBody>
      </p:sp>
      <p:pic>
        <p:nvPicPr>
          <p:cNvPr id="597" name="" descr=""/>
          <p:cNvPicPr/>
          <p:nvPr/>
        </p:nvPicPr>
        <p:blipFill>
          <a:blip r:embed="rId1"/>
          <a:stretch/>
        </p:blipFill>
        <p:spPr>
          <a:xfrm>
            <a:off x="1882800" y="1130400"/>
            <a:ext cx="9256680" cy="52664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PlaceHolder 1"/>
          <p:cNvSpPr>
            <a:spLocks noGrp="1"/>
          </p:cNvSpPr>
          <p:nvPr>
            <p:ph/>
          </p:nvPr>
        </p:nvSpPr>
        <p:spPr>
          <a:xfrm>
            <a:off x="2070000" y="491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El consumo de gas ha aumentando en lugar de reducirlo</a:t>
            </a:r>
            <a:endParaRPr b="0" lang="es-BO" sz="2200" spc="-1" strike="noStrike">
              <a:solidFill>
                <a:srgbClr val="000000"/>
              </a:solidFill>
              <a:latin typeface="Arial"/>
            </a:endParaRPr>
          </a:p>
        </p:txBody>
      </p:sp>
      <p:sp>
        <p:nvSpPr>
          <p:cNvPr id="599" name=""/>
          <p:cNvSpPr/>
          <p:nvPr/>
        </p:nvSpPr>
        <p:spPr>
          <a:xfrm>
            <a:off x="1307520" y="5738400"/>
            <a:ext cx="12367080" cy="936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pc="-1" strike="noStrike">
                <a:solidFill>
                  <a:srgbClr val="000000"/>
                </a:solidFill>
                <a:latin typeface="Arial"/>
                <a:ea typeface="Droid Sans"/>
              </a:rPr>
              <a:t>El consumo anual de gas natural dentro de Bolivia creció de 940 a 3336 millones de </a:t>
            </a: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metros cúbicos entre 2000 y 2022. La mayoría de este crecimiento fue causada por </a:t>
            </a:r>
            <a:endParaRPr b="0" lang="es-BO" sz="2000" spc="-1" strike="noStrike">
              <a:solidFill>
                <a:srgbClr val="000000"/>
              </a:solidFill>
              <a:latin typeface="Arial"/>
            </a:endParaRPr>
          </a:p>
          <a:p>
            <a:pPr>
              <a:lnSpc>
                <a:spcPct val="100000"/>
              </a:lnSpc>
            </a:pPr>
            <a:r>
              <a:rPr b="0" lang="en-US" sz="2000" spc="-1" strike="noStrike">
                <a:solidFill>
                  <a:srgbClr val="000000"/>
                </a:solidFill>
                <a:latin typeface="Arial"/>
                <a:ea typeface="Droid Sans"/>
              </a:rPr>
              <a:t>gas vehicular y las termoeléctricas de gas.  </a:t>
            </a:r>
            <a:endParaRPr b="0" lang="es-BO" sz="2000" spc="-1" strike="noStrike">
              <a:solidFill>
                <a:srgbClr val="000000"/>
              </a:solidFill>
              <a:latin typeface="Arial"/>
            </a:endParaRPr>
          </a:p>
        </p:txBody>
      </p:sp>
      <p:pic>
        <p:nvPicPr>
          <p:cNvPr id="600" name="" descr=""/>
          <p:cNvPicPr/>
          <p:nvPr/>
        </p:nvPicPr>
        <p:blipFill>
          <a:blip r:embed="rId1"/>
          <a:stretch/>
        </p:blipFill>
        <p:spPr>
          <a:xfrm>
            <a:off x="1962000" y="907560"/>
            <a:ext cx="8454600" cy="48621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PlaceHolder 1"/>
          <p:cNvSpPr>
            <a:spLocks noGrp="1"/>
          </p:cNvSpPr>
          <p:nvPr>
            <p:ph/>
          </p:nvPr>
        </p:nvSpPr>
        <p:spPr>
          <a:xfrm>
            <a:off x="1985400" y="527040"/>
            <a:ext cx="9715680" cy="5184000"/>
          </a:xfrm>
          <a:prstGeom prst="rect">
            <a:avLst/>
          </a:prstGeom>
          <a:noFill/>
          <a:ln w="0">
            <a:noFill/>
          </a:ln>
        </p:spPr>
        <p:txBody>
          <a:bodyPr lIns="45720" rIns="45720" tIns="45000" bIns="45000" anchor="t">
            <a:noAutofit/>
          </a:bodyPr>
          <a:p>
            <a:pPr marL="91440" indent="-91440">
              <a:lnSpc>
                <a:spcPct val="90000"/>
              </a:lnSpc>
              <a:spcBef>
                <a:spcPts val="1199"/>
              </a:spcBef>
              <a:spcAft>
                <a:spcPts val="201"/>
              </a:spcAft>
              <a:buClr>
                <a:srgbClr val="e3cc5a"/>
              </a:buClr>
              <a:buFont typeface="Tw Cen MT"/>
              <a:buChar char=" "/>
            </a:pPr>
            <a:r>
              <a:rPr b="0" lang="es-ES" sz="2200" spc="-1" strike="noStrike">
                <a:solidFill>
                  <a:srgbClr val="000000"/>
                </a:solidFill>
                <a:latin typeface="Tw Cen MT"/>
              </a:rPr>
              <a:t>De 57% energía renovable a 63,4% energía fósil en 3 décadas</a:t>
            </a:r>
            <a:endParaRPr b="0" lang="es-BO" sz="2200" spc="-1" strike="noStrike">
              <a:solidFill>
                <a:srgbClr val="000000"/>
              </a:solidFill>
              <a:latin typeface="Arial"/>
            </a:endParaRPr>
          </a:p>
        </p:txBody>
      </p:sp>
      <p:pic>
        <p:nvPicPr>
          <p:cNvPr id="602" name="" descr=""/>
          <p:cNvPicPr/>
          <p:nvPr/>
        </p:nvPicPr>
        <p:blipFill>
          <a:blip r:embed="rId1"/>
          <a:stretch/>
        </p:blipFill>
        <p:spPr>
          <a:xfrm>
            <a:off x="1616400" y="941760"/>
            <a:ext cx="9281160" cy="52416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Integral">
  <a:themeElements>
    <a:clrScheme name="Integral">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Integral">
  <a:themeElements>
    <a:clrScheme name="Integral">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Integral">
  <a:themeElements>
    <a:clrScheme name="Integral">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Integral</Template>
  <TotalTime>14757</TotalTime>
  <Application>LibreOffice/7.5.4.2$Linux_X86_64 LibreOffice_project/50$Build-2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2023-04-21T11:40:23Z</dcterms:created>
  <dc:creator/>
  <dc:description/>
  <dc:language>en-US</dc:language>
  <cp:lastModifiedBy/>
  <dcterms:modified xsi:type="dcterms:W3CDTF">2024-03-05T13:08:29Z</dcterms:modified>
  <cp:revision>52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otes">
    <vt:r8>1</vt:r8>
  </property>
  <property fmtid="{D5CDD505-2E9C-101B-9397-08002B2CF9AE}" pid="4" name="PresentationFormat">
    <vt:lpwstr>Panorámica</vt:lpwstr>
  </property>
  <property fmtid="{D5CDD505-2E9C-101B-9397-08002B2CF9AE}" pid="5" name="Slides">
    <vt:r8>6</vt:r8>
  </property>
</Properties>
</file>